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0" r:id="rId2"/>
    <p:sldId id="271" r:id="rId3"/>
    <p:sldId id="274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30E59D-C351-4AEE-90FC-A8398F78B8BD}"/>
              </a:ext>
            </a:extLst>
          </p:cNvPr>
          <p:cNvSpPr/>
          <p:nvPr/>
        </p:nvSpPr>
        <p:spPr>
          <a:xfrm>
            <a:off x="3810000" y="3200400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main.cpp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59E32-B086-872D-F1EA-A2DCE65F3AEA}"/>
              </a:ext>
            </a:extLst>
          </p:cNvPr>
          <p:cNvSpPr/>
          <p:nvPr/>
        </p:nvSpPr>
        <p:spPr>
          <a:xfrm>
            <a:off x="6553202" y="3200400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52961-C675-B2D5-02FF-2EB8DBB6142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5638800" y="3429000"/>
            <a:ext cx="91440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97841-D1C6-99BC-B0B0-0BDDEEA8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076F0-8AB7-AD3D-7460-DBCA694C4F60}"/>
              </a:ext>
            </a:extLst>
          </p:cNvPr>
          <p:cNvSpPr/>
          <p:nvPr/>
        </p:nvSpPr>
        <p:spPr>
          <a:xfrm>
            <a:off x="5287108" y="3669322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main.cpp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7F331-8342-3076-4C10-E992B8A71B9C}"/>
              </a:ext>
            </a:extLst>
          </p:cNvPr>
          <p:cNvSpPr/>
          <p:nvPr/>
        </p:nvSpPr>
        <p:spPr>
          <a:xfrm>
            <a:off x="8030310" y="3669322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119306-2D6B-AED0-BBD4-7B66F841FD7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115908" y="3897922"/>
            <a:ext cx="91440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E20E324-C5E4-AAD1-B824-FCFD0808AEE8}"/>
              </a:ext>
            </a:extLst>
          </p:cNvPr>
          <p:cNvSpPr/>
          <p:nvPr/>
        </p:nvSpPr>
        <p:spPr>
          <a:xfrm>
            <a:off x="5287108" y="2696307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avl_tree.cpp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9CF57-391C-74E2-40AE-D33FEB17603C}"/>
              </a:ext>
            </a:extLst>
          </p:cNvPr>
          <p:cNvSpPr/>
          <p:nvPr/>
        </p:nvSpPr>
        <p:spPr>
          <a:xfrm>
            <a:off x="2543908" y="2696307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8BA3F5-BAB9-AFDA-2996-B873D8483F1C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372708" y="2924907"/>
            <a:ext cx="914400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54FEA0-EBE3-B82E-2313-249DF706774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372708" y="2924907"/>
            <a:ext cx="914400" cy="97301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189DC6-4BBC-F4E5-54C2-AD59EAC2B935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115908" y="2924907"/>
            <a:ext cx="914402" cy="9730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5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A1B35-048C-1150-C3EA-4C82A6D50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482740-9D56-A2E5-E7BA-676FAF7C0B08}"/>
              </a:ext>
            </a:extLst>
          </p:cNvPr>
          <p:cNvSpPr/>
          <p:nvPr/>
        </p:nvSpPr>
        <p:spPr>
          <a:xfrm>
            <a:off x="5404339" y="3247292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main.cpp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F3C27-9D62-DA08-A3DF-84EA5BC90F47}"/>
              </a:ext>
            </a:extLst>
          </p:cNvPr>
          <p:cNvSpPr/>
          <p:nvPr/>
        </p:nvSpPr>
        <p:spPr>
          <a:xfrm>
            <a:off x="8147541" y="3247292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B6EE07-A03A-3853-011C-3470FAB15B8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233139" y="3475892"/>
            <a:ext cx="91440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00A241-D235-604E-AECD-F81A31A919F9}"/>
              </a:ext>
            </a:extLst>
          </p:cNvPr>
          <p:cNvSpPr/>
          <p:nvPr/>
        </p:nvSpPr>
        <p:spPr>
          <a:xfrm>
            <a:off x="5404339" y="2274277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avl_tree.cpp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BC76E-4157-24F3-A4AC-9DCF9AB47BBC}"/>
              </a:ext>
            </a:extLst>
          </p:cNvPr>
          <p:cNvSpPr/>
          <p:nvPr/>
        </p:nvSpPr>
        <p:spPr>
          <a:xfrm>
            <a:off x="5404339" y="4220307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cmd_parser.cpp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22268-1F1C-8EAE-7438-AFA292D48AFE}"/>
              </a:ext>
            </a:extLst>
          </p:cNvPr>
          <p:cNvSpPr/>
          <p:nvPr/>
        </p:nvSpPr>
        <p:spPr>
          <a:xfrm>
            <a:off x="2661139" y="2274277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E7B0-C27E-75F9-4EBE-E3BBD961F84E}"/>
              </a:ext>
            </a:extLst>
          </p:cNvPr>
          <p:cNvSpPr/>
          <p:nvPr/>
        </p:nvSpPr>
        <p:spPr>
          <a:xfrm>
            <a:off x="2661139" y="4220307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cmd_parser.h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7F167E-BF9C-7ACC-3AF4-B4BF810A5DC5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489939" y="2502877"/>
            <a:ext cx="914400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3A0ED4-DA9E-9A1F-9D01-DE2C46FBDCB3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489939" y="2502877"/>
            <a:ext cx="914400" cy="97301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C0D05-68A5-B610-9C95-41756250D170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4489939" y="3475892"/>
            <a:ext cx="914400" cy="97301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6DE7B2-C7B8-E8B8-E377-534C32182F8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4489939" y="4448907"/>
            <a:ext cx="914400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58B733-3355-9D3C-6641-411E02E2A9FB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233139" y="2502877"/>
            <a:ext cx="914402" cy="9730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5B3083-81BB-5BA5-2BF3-CB431F1CAF3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7233139" y="3475892"/>
            <a:ext cx="914402" cy="9730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05C55E-035F-8E3C-B8ED-ACC30C3AF5B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89939" y="2502877"/>
            <a:ext cx="914400" cy="194603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08AC5-4720-144B-C859-FA372B3B982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575539" y="2731477"/>
            <a:ext cx="0" cy="148883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8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BAB30-3695-916E-E924-ED9CABB0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9F8CE5-6808-56C5-68CA-4319DAB0E92A}"/>
              </a:ext>
            </a:extLst>
          </p:cNvPr>
          <p:cNvSpPr/>
          <p:nvPr/>
        </p:nvSpPr>
        <p:spPr>
          <a:xfrm>
            <a:off x="4149966" y="3387965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main.cpp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CC0E29-E1A7-24AC-9960-07F86CE2E872}"/>
              </a:ext>
            </a:extLst>
          </p:cNvPr>
          <p:cNvSpPr/>
          <p:nvPr/>
        </p:nvSpPr>
        <p:spPr>
          <a:xfrm>
            <a:off x="8721968" y="3387965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7DADD4-EEF0-8F5E-E80E-218C6515206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978766" y="3616565"/>
            <a:ext cx="45720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8AB880A-3DEF-E3EF-5F81-C3B2A77F4507}"/>
              </a:ext>
            </a:extLst>
          </p:cNvPr>
          <p:cNvSpPr/>
          <p:nvPr/>
        </p:nvSpPr>
        <p:spPr>
          <a:xfrm>
            <a:off x="4149969" y="2414953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avl_tree.cpp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6D0B1-87A2-70D1-3541-5F0F43F327BD}"/>
              </a:ext>
            </a:extLst>
          </p:cNvPr>
          <p:cNvSpPr/>
          <p:nvPr/>
        </p:nvSpPr>
        <p:spPr>
          <a:xfrm>
            <a:off x="4149968" y="4360983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cmd_parser.cpp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10693-429A-F9A4-2901-080FF255434F}"/>
              </a:ext>
            </a:extLst>
          </p:cNvPr>
          <p:cNvSpPr/>
          <p:nvPr/>
        </p:nvSpPr>
        <p:spPr>
          <a:xfrm>
            <a:off x="1406766" y="2414953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B3142-F0B0-4C87-095E-E1E8B8902DEB}"/>
              </a:ext>
            </a:extLst>
          </p:cNvPr>
          <p:cNvSpPr/>
          <p:nvPr/>
        </p:nvSpPr>
        <p:spPr>
          <a:xfrm>
            <a:off x="1406766" y="4360983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cmd_parser.h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D8736E-3372-D8B9-0C78-D5CF8DC81B27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3235566" y="2643553"/>
            <a:ext cx="914403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0E2C17-AAA1-811E-A378-42417927EC30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3235566" y="2643553"/>
            <a:ext cx="914400" cy="97301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382327-99C7-5EF1-8583-4CD450E166BA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3235566" y="3616565"/>
            <a:ext cx="914400" cy="97301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48838C-9D29-987A-CF84-A6D0F5743CA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235566" y="4589583"/>
            <a:ext cx="914402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573A7-565F-B5E5-AA13-A51081D7722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78769" y="2643553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F54763-5AFA-6936-9A9D-EA9AA668AA5F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978768" y="4589583"/>
            <a:ext cx="45719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1ABD74-05B4-88F8-7990-813F8B268382}"/>
              </a:ext>
            </a:extLst>
          </p:cNvPr>
          <p:cNvSpPr/>
          <p:nvPr/>
        </p:nvSpPr>
        <p:spPr>
          <a:xfrm>
            <a:off x="6435969" y="2414953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133873-7020-5634-4BD5-90BB9779A2DB}"/>
              </a:ext>
            </a:extLst>
          </p:cNvPr>
          <p:cNvSpPr/>
          <p:nvPr/>
        </p:nvSpPr>
        <p:spPr>
          <a:xfrm>
            <a:off x="6435967" y="3387965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A0D3F5-E4E3-F0B3-CC7F-E8B6949AA678}"/>
              </a:ext>
            </a:extLst>
          </p:cNvPr>
          <p:cNvSpPr/>
          <p:nvPr/>
        </p:nvSpPr>
        <p:spPr>
          <a:xfrm>
            <a:off x="6435967" y="4360983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cmd_parser.o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BE26B3-779F-74DE-AD71-6A07D0D1558A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8264769" y="2643553"/>
            <a:ext cx="457199" cy="9730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C17874-E29F-A0F3-B1B2-38E497BDDC31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8264767" y="3616565"/>
            <a:ext cx="45720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AB8BF3-4A94-BEAC-2EB8-1AA9D40420D6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8264767" y="3616565"/>
            <a:ext cx="457201" cy="9730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4A3EC1-9514-B72C-DFEA-6D92A17238F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235566" y="2643553"/>
            <a:ext cx="914402" cy="194603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6BA8E4-7F96-73F4-FC96-FE1C02F461A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321166" y="2872153"/>
            <a:ext cx="0" cy="148883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A6E69-1B50-9663-03B6-6E6DCA905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34E848-811F-D90D-B3C6-140B89BB61C3}"/>
              </a:ext>
            </a:extLst>
          </p:cNvPr>
          <p:cNvSpPr/>
          <p:nvPr/>
        </p:nvSpPr>
        <p:spPr>
          <a:xfrm>
            <a:off x="3399690" y="4290641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main.cpp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B7023-D31D-5D2A-AC94-81B0D4D3832E}"/>
              </a:ext>
            </a:extLst>
          </p:cNvPr>
          <p:cNvSpPr/>
          <p:nvPr/>
        </p:nvSpPr>
        <p:spPr>
          <a:xfrm>
            <a:off x="8335107" y="4290641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ACA12-6733-6850-F666-74971C56430F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228490" y="4519241"/>
            <a:ext cx="45720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B3F8830-C596-F253-A51B-BCADB1FF04DD}"/>
              </a:ext>
            </a:extLst>
          </p:cNvPr>
          <p:cNvSpPr/>
          <p:nvPr/>
        </p:nvSpPr>
        <p:spPr>
          <a:xfrm>
            <a:off x="3399693" y="3317629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avl_tree.cpp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EE37-347E-D6E8-A404-A20A9CBAAB2D}"/>
              </a:ext>
            </a:extLst>
          </p:cNvPr>
          <p:cNvSpPr/>
          <p:nvPr/>
        </p:nvSpPr>
        <p:spPr>
          <a:xfrm>
            <a:off x="3399692" y="5263659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cmd_parser.cpp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24FA4-5A07-EE4D-D85A-2EF885BE9290}"/>
              </a:ext>
            </a:extLst>
          </p:cNvPr>
          <p:cNvSpPr/>
          <p:nvPr/>
        </p:nvSpPr>
        <p:spPr>
          <a:xfrm>
            <a:off x="656490" y="3317629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4BCDD-0EA6-AE00-29D3-86A2E26EBF83}"/>
              </a:ext>
            </a:extLst>
          </p:cNvPr>
          <p:cNvSpPr/>
          <p:nvPr/>
        </p:nvSpPr>
        <p:spPr>
          <a:xfrm>
            <a:off x="656490" y="5263659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cmd_parser.h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C16ACF-571C-58C1-6FD5-F19ABD6C4AF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485290" y="3546229"/>
            <a:ext cx="914403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1A8BE5-1FFE-72F8-263F-53C1AC7F4959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485290" y="3546229"/>
            <a:ext cx="914400" cy="97301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FBA2B7-4AC1-6CE8-56DE-659C09EE9651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2485290" y="4519241"/>
            <a:ext cx="914400" cy="97301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3A3A1-434A-F2F3-6466-28988AB3AAA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485290" y="5492259"/>
            <a:ext cx="914402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F32C2-5D32-73A5-CFC2-A8DD2B9AF6C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228493" y="3546229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A63E2E-7066-788A-5B87-3E0C6075F99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228492" y="5492259"/>
            <a:ext cx="45719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FD7C09-BC89-5A2B-F1DE-015F4A744561}"/>
              </a:ext>
            </a:extLst>
          </p:cNvPr>
          <p:cNvSpPr/>
          <p:nvPr/>
        </p:nvSpPr>
        <p:spPr>
          <a:xfrm>
            <a:off x="5685693" y="3317629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avl_tree.o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79510-2F4A-DE2E-46B5-8781B900F964}"/>
              </a:ext>
            </a:extLst>
          </p:cNvPr>
          <p:cNvSpPr/>
          <p:nvPr/>
        </p:nvSpPr>
        <p:spPr>
          <a:xfrm>
            <a:off x="5685691" y="4290641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main.o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FC151-CA89-80D0-B5ED-9A736CC51162}"/>
              </a:ext>
            </a:extLst>
          </p:cNvPr>
          <p:cNvSpPr/>
          <p:nvPr/>
        </p:nvSpPr>
        <p:spPr>
          <a:xfrm>
            <a:off x="5685691" y="5263659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cmd_parser.o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073FD3-EFEC-EE45-FA40-F369E850F41B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7514493" y="3546229"/>
            <a:ext cx="820614" cy="9730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C66FC8-2B31-3752-6859-F18AC07E46A6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7514491" y="4519241"/>
            <a:ext cx="82061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BE713D-5046-DFBF-E14C-D05460CA691F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7514491" y="4519241"/>
            <a:ext cx="820616" cy="9730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5A542-62EA-9B07-F219-0B54CF54E34E}"/>
              </a:ext>
            </a:extLst>
          </p:cNvPr>
          <p:cNvSpPr/>
          <p:nvPr/>
        </p:nvSpPr>
        <p:spPr>
          <a:xfrm>
            <a:off x="5685691" y="2344611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test.o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F91203-6335-16D2-8161-1AAF858522B6}"/>
              </a:ext>
            </a:extLst>
          </p:cNvPr>
          <p:cNvSpPr/>
          <p:nvPr/>
        </p:nvSpPr>
        <p:spPr>
          <a:xfrm>
            <a:off x="3399690" y="2344611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test.cpp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F7A79B-531F-3D35-BEB2-050FB0F6A3EB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228490" y="2573211"/>
            <a:ext cx="45720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969AAA-2CA7-23CF-5D5E-6CEE9D8AFEB7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2485290" y="2573211"/>
            <a:ext cx="914400" cy="97301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FBD0D7-7C0E-9D86-8B38-14535389BB12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485290" y="2573211"/>
            <a:ext cx="914400" cy="291904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9E635C-F123-BC81-DF4E-399FEE4F6886}"/>
              </a:ext>
            </a:extLst>
          </p:cNvPr>
          <p:cNvSpPr/>
          <p:nvPr/>
        </p:nvSpPr>
        <p:spPr>
          <a:xfrm>
            <a:off x="5685691" y="1365721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libCatch2Main.a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DA840D-A0CA-0652-9499-AE5E52A1438A}"/>
              </a:ext>
            </a:extLst>
          </p:cNvPr>
          <p:cNvSpPr/>
          <p:nvPr/>
        </p:nvSpPr>
        <p:spPr>
          <a:xfrm>
            <a:off x="2485290" y="1365721"/>
            <a:ext cx="2743200" cy="4572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catch_test_macros.hpp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174E18-341E-5F7D-8401-D3ECA458F00B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3856890" y="1822921"/>
            <a:ext cx="457200" cy="52169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1487F0-E67D-ADE9-F215-79E2C167D5FF}"/>
              </a:ext>
            </a:extLst>
          </p:cNvPr>
          <p:cNvSpPr/>
          <p:nvPr/>
        </p:nvSpPr>
        <p:spPr>
          <a:xfrm>
            <a:off x="8335107" y="2338759"/>
            <a:ext cx="1828800" cy="4572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tests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F260D7-64A4-DA81-E2ED-243AD3F3AB23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 flipV="1">
            <a:off x="7514491" y="2567359"/>
            <a:ext cx="820616" cy="58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EF4D1B-260A-0ECA-454A-462798FE0B51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>
            <a:off x="7514491" y="1594321"/>
            <a:ext cx="820616" cy="97303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52C32D-FC8E-A825-0FD4-D686F4C431D1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7514493" y="2567359"/>
            <a:ext cx="820614" cy="9788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59A083-E835-61C7-53D5-5FCE4F5782B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7514491" y="2567359"/>
            <a:ext cx="820616" cy="29249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325D01-FF47-6965-F7CE-C2FEEC4192E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485290" y="3546229"/>
            <a:ext cx="914402" cy="194603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74A9D4-93F4-DBF6-C9E4-254B4FF0C37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570890" y="3774829"/>
            <a:ext cx="0" cy="148883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0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133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13</cp:revision>
  <dcterms:created xsi:type="dcterms:W3CDTF">2024-09-20T21:19:50Z</dcterms:created>
  <dcterms:modified xsi:type="dcterms:W3CDTF">2024-12-31T17:05:44Z</dcterms:modified>
</cp:coreProperties>
</file>