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5" r:id="rId32"/>
    <p:sldId id="292" r:id="rId33"/>
    <p:sldId id="293" r:id="rId34"/>
    <p:sldId id="294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7" r:id="rId63"/>
    <p:sldId id="324" r:id="rId64"/>
    <p:sldId id="325" r:id="rId65"/>
    <p:sldId id="326" r:id="rId66"/>
    <p:sldId id="328" r:id="rId67"/>
    <p:sldId id="329" r:id="rId68"/>
    <p:sldId id="330" r:id="rId69"/>
    <p:sldId id="331" r:id="rId70"/>
    <p:sldId id="332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0" autoAdjust="0"/>
    <p:restoredTop sz="88366" autoAdjust="0"/>
  </p:normalViewPr>
  <p:slideViewPr>
    <p:cSldViewPr snapToGrid="0">
      <p:cViewPr>
        <p:scale>
          <a:sx n="70" d="100"/>
          <a:sy n="70" d="100"/>
        </p:scale>
        <p:origin x="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53D2-CEDD-4E7E-9FD0-903A645858B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87C3-F34C-4E9E-BE26-D4569730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BDE11-EEAA-BFF3-04D8-67F7ED420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3F69D-9388-7C38-9B77-B372055FA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D7BAB1-2ADD-A93A-4A29-487616A16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1841C-A062-F0D6-F9AC-05ACC2834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1C666-2AA5-1B44-6D1E-A43F0F66D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EB32B-C805-912B-0A55-9868579833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F8E2EB-A0A4-53FC-4D79-3374C748C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789F0-1591-3BD2-7C9F-CA5026C8E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04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BB765-03C8-CCA4-A822-120DC2090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D8BF13-2D8D-9C1E-CA34-11A27D149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DFE34-8304-438C-A7A4-23A1EABEA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CDD5-8656-5E16-4395-495EF36F3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2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78156CE-6130-472E-8AFC-DEAB1BC7C69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B2D357-AAA6-C28E-49D1-738FB4AA4F4B}"/>
              </a:ext>
            </a:extLst>
          </p:cNvPr>
          <p:cNvSpPr/>
          <p:nvPr/>
        </p:nvSpPr>
        <p:spPr>
          <a:xfrm>
            <a:off x="5253498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23A55-650D-9356-DE9C-7812034DE2B0}"/>
              </a:ext>
            </a:extLst>
          </p:cNvPr>
          <p:cNvSpPr/>
          <p:nvPr/>
        </p:nvSpPr>
        <p:spPr>
          <a:xfrm>
            <a:off x="7251904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80B98-A899-76E8-9A14-493765C2189E}"/>
              </a:ext>
            </a:extLst>
          </p:cNvPr>
          <p:cNvSpPr/>
          <p:nvPr/>
        </p:nvSpPr>
        <p:spPr>
          <a:xfrm>
            <a:off x="4254295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E46E6-AEA7-87D8-2B04-05CF3D6BCE54}"/>
              </a:ext>
            </a:extLst>
          </p:cNvPr>
          <p:cNvSpPr/>
          <p:nvPr/>
        </p:nvSpPr>
        <p:spPr>
          <a:xfrm>
            <a:off x="6252701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3243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3E7B4-0215-8D2D-25EF-8E6B53D5B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5588711-8B4A-DF90-CDF1-28BA222BC3BA}"/>
              </a:ext>
            </a:extLst>
          </p:cNvPr>
          <p:cNvSpPr/>
          <p:nvPr/>
        </p:nvSpPr>
        <p:spPr>
          <a:xfrm>
            <a:off x="5641877" y="22589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281318-6F7A-B2E0-0817-36C4822471AF}"/>
              </a:ext>
            </a:extLst>
          </p:cNvPr>
          <p:cNvSpPr/>
          <p:nvPr/>
        </p:nvSpPr>
        <p:spPr>
          <a:xfrm>
            <a:off x="6550122" y="314725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 (0)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1F47C8-EBE5-800C-97D7-C48F8E0CF05E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422366" y="3039451"/>
            <a:ext cx="261667" cy="2417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57A11B-69E5-3A51-F3B6-250AFEA4F813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5507966" y="303945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4BDE6CA-E6AF-ACAB-518D-5B3E487EE6DB}"/>
              </a:ext>
            </a:extLst>
          </p:cNvPr>
          <p:cNvSpPr/>
          <p:nvPr/>
        </p:nvSpPr>
        <p:spPr>
          <a:xfrm>
            <a:off x="4727477" y="31733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79762F8-4880-063A-06D4-B07971868383}"/>
              </a:ext>
            </a:extLst>
          </p:cNvPr>
          <p:cNvSpPr/>
          <p:nvPr/>
        </p:nvSpPr>
        <p:spPr>
          <a:xfrm>
            <a:off x="3813077" y="40877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</a:t>
            </a:r>
            <a:r>
              <a:rPr lang="en-US" dirty="0">
                <a:solidFill>
                  <a:schemeClr val="tx1"/>
                </a:solidFill>
              </a:rPr>
              <a:t>(0)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A17B57-BDD9-712B-BD0C-CC8921B62533}"/>
              </a:ext>
            </a:extLst>
          </p:cNvPr>
          <p:cNvCxnSpPr>
            <a:cxnSpLocks/>
            <a:stCxn id="7" idx="3"/>
            <a:endCxn id="2" idx="7"/>
          </p:cNvCxnSpPr>
          <p:nvPr/>
        </p:nvCxnSpPr>
        <p:spPr>
          <a:xfrm flipH="1">
            <a:off x="4593566" y="395385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15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ECA22-7D0B-B2D9-ABD8-74DBAF88D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C34AAD7-12F7-0E85-B656-6FD5C4BEBF83}"/>
              </a:ext>
            </a:extLst>
          </p:cNvPr>
          <p:cNvSpPr/>
          <p:nvPr/>
        </p:nvSpPr>
        <p:spPr>
          <a:xfrm>
            <a:off x="5641877" y="22589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 </a:t>
            </a:r>
            <a:r>
              <a:rPr lang="en-US">
                <a:solidFill>
                  <a:schemeClr val="accent3"/>
                </a:solidFill>
              </a:rPr>
              <a:t>(2)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C446A4-DE91-59A0-E385-A380F0231714}"/>
              </a:ext>
            </a:extLst>
          </p:cNvPr>
          <p:cNvSpPr/>
          <p:nvPr/>
        </p:nvSpPr>
        <p:spPr>
          <a:xfrm>
            <a:off x="6550122" y="314725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 (0)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41D779-0F92-83DE-1F41-8D1AE3EEECA9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422366" y="3039451"/>
            <a:ext cx="261667" cy="24171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AD6880-65CC-7649-7FDA-B11CBF207E1C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5507966" y="303945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AF2CEA2-B104-B4F4-137B-216BE961F9D2}"/>
              </a:ext>
            </a:extLst>
          </p:cNvPr>
          <p:cNvSpPr/>
          <p:nvPr/>
        </p:nvSpPr>
        <p:spPr>
          <a:xfrm>
            <a:off x="4727477" y="31733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990922-925E-A5AA-FBDC-E2ECD59D2837}"/>
              </a:ext>
            </a:extLst>
          </p:cNvPr>
          <p:cNvSpPr/>
          <p:nvPr/>
        </p:nvSpPr>
        <p:spPr>
          <a:xfrm>
            <a:off x="3813077" y="40877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</a:t>
            </a:r>
            <a:r>
              <a:rPr lang="en-US" dirty="0">
                <a:solidFill>
                  <a:schemeClr val="tx1"/>
                </a:solidFill>
              </a:rPr>
              <a:t>(0)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363DFC-BDE4-CE33-0DB8-74781895CB1F}"/>
              </a:ext>
            </a:extLst>
          </p:cNvPr>
          <p:cNvCxnSpPr>
            <a:cxnSpLocks/>
            <a:stCxn id="7" idx="3"/>
            <a:endCxn id="2" idx="7"/>
          </p:cNvCxnSpPr>
          <p:nvPr/>
        </p:nvCxnSpPr>
        <p:spPr>
          <a:xfrm flipH="1">
            <a:off x="4593566" y="395385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0AD42A-4FC6-7B64-9AFD-2A50489A1EE8}"/>
              </a:ext>
            </a:extLst>
          </p:cNvPr>
          <p:cNvSpPr txBox="1"/>
          <p:nvPr/>
        </p:nvSpPr>
        <p:spPr>
          <a:xfrm>
            <a:off x="7592278" y="3419791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412702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8BA8F-3C66-56CE-3A70-7E8A5DB31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1BA8F8B-15C5-0FDB-098F-A803D129417B}"/>
              </a:ext>
            </a:extLst>
          </p:cNvPr>
          <p:cNvSpPr/>
          <p:nvPr/>
        </p:nvSpPr>
        <p:spPr>
          <a:xfrm>
            <a:off x="5641877" y="22589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 </a:t>
            </a:r>
            <a:r>
              <a:rPr lang="en-US">
                <a:solidFill>
                  <a:schemeClr val="accent3"/>
                </a:solidFill>
              </a:rPr>
              <a:t>(2)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DBCE39-75E7-59A2-6E03-E41DB5A9EFC9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5507966" y="303945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D909F0A-8F8F-6984-265C-7A9509A93E03}"/>
              </a:ext>
            </a:extLst>
          </p:cNvPr>
          <p:cNvSpPr/>
          <p:nvPr/>
        </p:nvSpPr>
        <p:spPr>
          <a:xfrm>
            <a:off x="4727477" y="31733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904B37-42B3-F673-D683-C27F65AD9EDF}"/>
              </a:ext>
            </a:extLst>
          </p:cNvPr>
          <p:cNvSpPr/>
          <p:nvPr/>
        </p:nvSpPr>
        <p:spPr>
          <a:xfrm>
            <a:off x="3813077" y="40877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</a:t>
            </a:r>
            <a:r>
              <a:rPr lang="en-US" dirty="0">
                <a:solidFill>
                  <a:schemeClr val="tx1"/>
                </a:solidFill>
              </a:rPr>
              <a:t>(0)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084F17-E309-EA25-A54A-F4D204AEF80A}"/>
              </a:ext>
            </a:extLst>
          </p:cNvPr>
          <p:cNvCxnSpPr>
            <a:cxnSpLocks/>
            <a:stCxn id="7" idx="3"/>
            <a:endCxn id="2" idx="7"/>
          </p:cNvCxnSpPr>
          <p:nvPr/>
        </p:nvCxnSpPr>
        <p:spPr>
          <a:xfrm flipH="1">
            <a:off x="4593566" y="395385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334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EFD3B-C839-3026-3341-CE305CCC5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AEDD17A-6E05-A36A-6B68-67C04B235C51}"/>
              </a:ext>
            </a:extLst>
          </p:cNvPr>
          <p:cNvSpPr/>
          <p:nvPr/>
        </p:nvSpPr>
        <p:spPr>
          <a:xfrm>
            <a:off x="6556277" y="31733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 </a:t>
            </a:r>
            <a:r>
              <a:rPr lang="en-US">
                <a:solidFill>
                  <a:schemeClr val="accent3"/>
                </a:solidFill>
              </a:rPr>
              <a:t>(2)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904DBB-36BF-D8FB-D4D5-D20ACCBABE0F}"/>
              </a:ext>
            </a:extLst>
          </p:cNvPr>
          <p:cNvCxnSpPr>
            <a:cxnSpLocks/>
            <a:stCxn id="7" idx="5"/>
            <a:endCxn id="3" idx="1"/>
          </p:cNvCxnSpPr>
          <p:nvPr/>
        </p:nvCxnSpPr>
        <p:spPr>
          <a:xfrm>
            <a:off x="6416213" y="3039451"/>
            <a:ext cx="27397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1067FE5-9277-C475-06DC-C7E08E420A8B}"/>
              </a:ext>
            </a:extLst>
          </p:cNvPr>
          <p:cNvSpPr/>
          <p:nvPr/>
        </p:nvSpPr>
        <p:spPr>
          <a:xfrm>
            <a:off x="5635724" y="22589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9E3F983-80D5-3F8B-492D-02EA2A71755B}"/>
              </a:ext>
            </a:extLst>
          </p:cNvPr>
          <p:cNvSpPr/>
          <p:nvPr/>
        </p:nvSpPr>
        <p:spPr>
          <a:xfrm>
            <a:off x="4718248" y="31733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</a:t>
            </a:r>
            <a:r>
              <a:rPr lang="en-US" dirty="0">
                <a:solidFill>
                  <a:schemeClr val="tx1"/>
                </a:solidFill>
              </a:rPr>
              <a:t>(0)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4DC22E-A404-570F-10BA-D1C62A8B41E6}"/>
              </a:ext>
            </a:extLst>
          </p:cNvPr>
          <p:cNvCxnSpPr>
            <a:cxnSpLocks/>
            <a:stCxn id="7" idx="3"/>
            <a:endCxn id="2" idx="7"/>
          </p:cNvCxnSpPr>
          <p:nvPr/>
        </p:nvCxnSpPr>
        <p:spPr>
          <a:xfrm flipH="1">
            <a:off x="5498737" y="3039451"/>
            <a:ext cx="27089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43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B3B48-F76E-9A3D-0655-6D2A3623E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742B21A-0838-5343-1FAB-868BB462E45B}"/>
              </a:ext>
            </a:extLst>
          </p:cNvPr>
          <p:cNvSpPr/>
          <p:nvPr/>
        </p:nvSpPr>
        <p:spPr>
          <a:xfrm>
            <a:off x="6556277" y="31733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 (0)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2EE344-94E9-3C8A-CE07-CF041AFFA05E}"/>
              </a:ext>
            </a:extLst>
          </p:cNvPr>
          <p:cNvCxnSpPr>
            <a:cxnSpLocks/>
            <a:stCxn id="7" idx="5"/>
            <a:endCxn id="3" idx="1"/>
          </p:cNvCxnSpPr>
          <p:nvPr/>
        </p:nvCxnSpPr>
        <p:spPr>
          <a:xfrm>
            <a:off x="6416213" y="3039451"/>
            <a:ext cx="27397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70C2CB9-9F4F-8887-B5B6-44FEE217F5E4}"/>
              </a:ext>
            </a:extLst>
          </p:cNvPr>
          <p:cNvSpPr/>
          <p:nvPr/>
        </p:nvSpPr>
        <p:spPr>
          <a:xfrm>
            <a:off x="5635724" y="22589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 (0)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E155BCF-E84D-A958-EB1E-4DAC231D7E00}"/>
              </a:ext>
            </a:extLst>
          </p:cNvPr>
          <p:cNvSpPr/>
          <p:nvPr/>
        </p:nvSpPr>
        <p:spPr>
          <a:xfrm>
            <a:off x="4718248" y="31733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</a:t>
            </a:r>
            <a:r>
              <a:rPr lang="en-US" dirty="0">
                <a:solidFill>
                  <a:schemeClr val="tx1"/>
                </a:solidFill>
              </a:rPr>
              <a:t>(0)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72FAB3-8FBC-6C7F-6E5A-C478831DD263}"/>
              </a:ext>
            </a:extLst>
          </p:cNvPr>
          <p:cNvCxnSpPr>
            <a:cxnSpLocks/>
            <a:stCxn id="7" idx="3"/>
            <a:endCxn id="2" idx="7"/>
          </p:cNvCxnSpPr>
          <p:nvPr/>
        </p:nvCxnSpPr>
        <p:spPr>
          <a:xfrm flipH="1">
            <a:off x="5498737" y="3039451"/>
            <a:ext cx="27089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6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25D6FB6-630A-00ED-8E04-666069C0C2C0}"/>
              </a:ext>
            </a:extLst>
          </p:cNvPr>
          <p:cNvSpPr/>
          <p:nvPr/>
        </p:nvSpPr>
        <p:spPr>
          <a:xfrm>
            <a:off x="7765013" y="23966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6FF891-E8FA-B55E-C65A-A2DFE5C5BD24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6700" y="2262703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F21CB84-5942-FF56-792E-D5D0A6BCA78D}"/>
              </a:ext>
            </a:extLst>
          </p:cNvPr>
          <p:cNvSpPr/>
          <p:nvPr/>
        </p:nvSpPr>
        <p:spPr>
          <a:xfrm>
            <a:off x="5936211" y="1482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26A77A-BA7F-8AA2-A55B-7E3061B4B5A5}"/>
              </a:ext>
            </a:extLst>
          </p:cNvPr>
          <p:cNvSpPr/>
          <p:nvPr/>
        </p:nvSpPr>
        <p:spPr>
          <a:xfrm>
            <a:off x="4110518" y="23966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868633-CA6B-ED28-0A67-6F19E8D64CD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891007" y="2262703"/>
            <a:ext cx="11791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35CEFC6-5FDB-6E27-D3E8-F0860A0C0FF8}"/>
              </a:ext>
            </a:extLst>
          </p:cNvPr>
          <p:cNvSpPr/>
          <p:nvPr/>
        </p:nvSpPr>
        <p:spPr>
          <a:xfrm>
            <a:off x="3196118" y="33110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CE7F2C-24F1-4FC6-DE37-AB0525E6B1FF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976607" y="317710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9512869-2A4A-99B8-41DD-8EBCE7A3D34F}"/>
              </a:ext>
            </a:extLst>
          </p:cNvPr>
          <p:cNvSpPr/>
          <p:nvPr/>
        </p:nvSpPr>
        <p:spPr>
          <a:xfrm>
            <a:off x="5021811" y="33110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691D81-E1B2-9250-BE4B-AA59EFF6DFCA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891007" y="317710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E0FEDEF-1C0C-10FC-CC01-BFCB08B05615}"/>
              </a:ext>
            </a:extLst>
          </p:cNvPr>
          <p:cNvSpPr/>
          <p:nvPr/>
        </p:nvSpPr>
        <p:spPr>
          <a:xfrm>
            <a:off x="6850612" y="33110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493320-1F37-3A4C-85E9-C14B15568D57}"/>
              </a:ext>
            </a:extLst>
          </p:cNvPr>
          <p:cNvSpPr/>
          <p:nvPr/>
        </p:nvSpPr>
        <p:spPr>
          <a:xfrm>
            <a:off x="8679414" y="33110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5BFACC-BD12-1C47-04FC-92024CB0F412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45502" y="3177103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93357D-26F7-6E74-302E-E38D49F38C98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31101" y="3177103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36EC8F4-5AD7-A8DE-E193-94EFABE62DB4}"/>
              </a:ext>
            </a:extLst>
          </p:cNvPr>
          <p:cNvSpPr/>
          <p:nvPr/>
        </p:nvSpPr>
        <p:spPr>
          <a:xfrm>
            <a:off x="2281718" y="42254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00CCC4-A030-95F2-34C2-5715B61F1FFD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062207" y="409150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643C963-4A33-6A49-42B0-3040185E2E23}"/>
              </a:ext>
            </a:extLst>
          </p:cNvPr>
          <p:cNvSpPr/>
          <p:nvPr/>
        </p:nvSpPr>
        <p:spPr>
          <a:xfrm>
            <a:off x="4107411" y="42254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27B1E2-096E-66DA-2F38-CDE2F1B5006A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3976607" y="409150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1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FD6513F-2564-5DF4-53FC-ED02D2199632}"/>
              </a:ext>
            </a:extLst>
          </p:cNvPr>
          <p:cNvSpPr/>
          <p:nvPr/>
        </p:nvSpPr>
        <p:spPr>
          <a:xfrm>
            <a:off x="7765013" y="23966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843891-4A1C-3CAF-3007-E084AE0C85F5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6700" y="2262703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525C3E0-79E7-8C63-7340-D9DF22A6A33A}"/>
              </a:ext>
            </a:extLst>
          </p:cNvPr>
          <p:cNvSpPr/>
          <p:nvPr/>
        </p:nvSpPr>
        <p:spPr>
          <a:xfrm>
            <a:off x="5936211" y="1482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79195-751A-7D00-AD90-75D0AD37D74B}"/>
              </a:ext>
            </a:extLst>
          </p:cNvPr>
          <p:cNvSpPr/>
          <p:nvPr/>
        </p:nvSpPr>
        <p:spPr>
          <a:xfrm>
            <a:off x="4110518" y="23966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496296-CBEC-760C-22D3-5200631A185C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891007" y="2262703"/>
            <a:ext cx="11791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9F81248-16A6-0E12-D36E-011C4AF1FCA3}"/>
              </a:ext>
            </a:extLst>
          </p:cNvPr>
          <p:cNvSpPr/>
          <p:nvPr/>
        </p:nvSpPr>
        <p:spPr>
          <a:xfrm>
            <a:off x="3196118" y="33110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19C233-E1C9-8F5A-7B9E-08A60858A99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976607" y="317710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29D9A1D-236F-35A6-4AA3-5395F6EECAE6}"/>
              </a:ext>
            </a:extLst>
          </p:cNvPr>
          <p:cNvSpPr/>
          <p:nvPr/>
        </p:nvSpPr>
        <p:spPr>
          <a:xfrm>
            <a:off x="5021811" y="33110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DAD2A5-39E9-4A20-8BBD-F8A832208F82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891007" y="317710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4BE465-ACFF-984A-8C46-88F43F4932FB}"/>
              </a:ext>
            </a:extLst>
          </p:cNvPr>
          <p:cNvSpPr/>
          <p:nvPr/>
        </p:nvSpPr>
        <p:spPr>
          <a:xfrm>
            <a:off x="6850612" y="33110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173955-9FE6-13EF-A07D-9BE2014FC45A}"/>
              </a:ext>
            </a:extLst>
          </p:cNvPr>
          <p:cNvCxnSpPr>
            <a:cxnSpLocks/>
            <a:stCxn id="2" idx="3"/>
            <a:endCxn id="11" idx="7"/>
          </p:cNvCxnSpPr>
          <p:nvPr/>
        </p:nvCxnSpPr>
        <p:spPr>
          <a:xfrm flipH="1">
            <a:off x="7631101" y="3177103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3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0951A-DD91-8A43-682F-C9BB298CE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4A0B7A-FB5B-5434-0B66-30CB2506B22F}"/>
              </a:ext>
            </a:extLst>
          </p:cNvPr>
          <p:cNvSpPr/>
          <p:nvPr/>
        </p:nvSpPr>
        <p:spPr>
          <a:xfrm>
            <a:off x="7725684" y="181651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098357-A45F-DE26-A4FA-CFD7A5E492C0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77371" y="1682600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AB35C86-F2E2-3DFD-38AE-F7569D67F55A}"/>
              </a:ext>
            </a:extLst>
          </p:cNvPr>
          <p:cNvSpPr/>
          <p:nvPr/>
        </p:nvSpPr>
        <p:spPr>
          <a:xfrm>
            <a:off x="5896882" y="90211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CB4FB2-C93A-574C-99CC-3BC7554BAFEF}"/>
              </a:ext>
            </a:extLst>
          </p:cNvPr>
          <p:cNvSpPr/>
          <p:nvPr/>
        </p:nvSpPr>
        <p:spPr>
          <a:xfrm>
            <a:off x="4071189" y="181651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4BB24-C4A2-03B9-7581-632A433C83B7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851678" y="1682600"/>
            <a:ext cx="11791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018CA8E-F9AE-53DD-644A-0A4B0B5B08DB}"/>
              </a:ext>
            </a:extLst>
          </p:cNvPr>
          <p:cNvSpPr/>
          <p:nvPr/>
        </p:nvSpPr>
        <p:spPr>
          <a:xfrm>
            <a:off x="3156789" y="273091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8EF591-161C-0622-45A0-53EACF53F8F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937278" y="2597000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35A966B-BAD7-65C7-12B8-806900A9653C}"/>
              </a:ext>
            </a:extLst>
          </p:cNvPr>
          <p:cNvSpPr/>
          <p:nvPr/>
        </p:nvSpPr>
        <p:spPr>
          <a:xfrm>
            <a:off x="4982482" y="273091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D572CD-D1F9-31D0-0768-F89397DB0D32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851678" y="2597000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62E1795-D7E4-FBE0-CBC4-A1B709ABD4E2}"/>
              </a:ext>
            </a:extLst>
          </p:cNvPr>
          <p:cNvSpPr/>
          <p:nvPr/>
        </p:nvSpPr>
        <p:spPr>
          <a:xfrm>
            <a:off x="6811283" y="273091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22A355-CB2C-E1AD-93D5-30F8192C5890}"/>
              </a:ext>
            </a:extLst>
          </p:cNvPr>
          <p:cNvSpPr/>
          <p:nvPr/>
        </p:nvSpPr>
        <p:spPr>
          <a:xfrm>
            <a:off x="8640085" y="273091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2B7456-80AF-CBB8-22BE-3E07FB362797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06173" y="259700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A8AF7A-133A-C9B3-AF64-B244260B69C9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91772" y="259700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D0BAAB-DFF9-AA0D-38F3-63DAFAC3537C}"/>
              </a:ext>
            </a:extLst>
          </p:cNvPr>
          <p:cNvSpPr/>
          <p:nvPr/>
        </p:nvSpPr>
        <p:spPr>
          <a:xfrm>
            <a:off x="2242389" y="364531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6AAF48-745F-A1AB-CF5C-4BD80E97D749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022878" y="3511400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07F58AA-B697-C3E7-563D-5AFB6A542DCD}"/>
              </a:ext>
            </a:extLst>
          </p:cNvPr>
          <p:cNvSpPr/>
          <p:nvPr/>
        </p:nvSpPr>
        <p:spPr>
          <a:xfrm>
            <a:off x="4068082" y="364531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664FB0-8025-87F6-9D68-AB37C8AAA2BD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3937278" y="3511400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633DA9-82C6-F13F-B175-2E23F29A5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20253"/>
              </p:ext>
            </p:extLst>
          </p:nvPr>
        </p:nvGraphicFramePr>
        <p:xfrm>
          <a:off x="3215640" y="5016911"/>
          <a:ext cx="576072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72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08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B41C8-08CC-6648-9463-2BFCA355C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5839F5-15CD-9103-CEC9-1E111CFC364D}"/>
              </a:ext>
            </a:extLst>
          </p:cNvPr>
          <p:cNvSpPr/>
          <p:nvPr/>
        </p:nvSpPr>
        <p:spPr>
          <a:xfrm>
            <a:off x="8748238" y="18533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54E739-C20F-2012-16BF-649D9BF0A0C5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7699925" y="1719470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2CDB060-2A2A-EF6E-E80C-37CD29C21C8E}"/>
              </a:ext>
            </a:extLst>
          </p:cNvPr>
          <p:cNvSpPr/>
          <p:nvPr/>
        </p:nvSpPr>
        <p:spPr>
          <a:xfrm>
            <a:off x="6919436" y="9389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00E2CF-2B6D-76C6-F122-A4EB0C64EB48}"/>
              </a:ext>
            </a:extLst>
          </p:cNvPr>
          <p:cNvSpPr/>
          <p:nvPr/>
        </p:nvSpPr>
        <p:spPr>
          <a:xfrm>
            <a:off x="4176234" y="184846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82633D-6074-83F3-FF2F-F8F5C1C54B4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56723" y="1719470"/>
            <a:ext cx="2096624" cy="2629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C1F8AF3-AEB3-46B9-FDB9-FE4DA20558B0}"/>
              </a:ext>
            </a:extLst>
          </p:cNvPr>
          <p:cNvSpPr/>
          <p:nvPr/>
        </p:nvSpPr>
        <p:spPr>
          <a:xfrm>
            <a:off x="2350544" y="27899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51759B-85C0-6F26-815D-5E963D2F29C1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131033" y="2628955"/>
            <a:ext cx="1179112" cy="294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52E0B7E-F230-41C5-E58F-AB14FBA204DF}"/>
              </a:ext>
            </a:extLst>
          </p:cNvPr>
          <p:cNvSpPr/>
          <p:nvPr/>
        </p:nvSpPr>
        <p:spPr>
          <a:xfrm>
            <a:off x="6005036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C5BC01-0556-F56D-C211-2145BD95019D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56723" y="2628955"/>
            <a:ext cx="1182224" cy="2727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3B8BE98-FB73-FE12-B103-769FD180D21A}"/>
              </a:ext>
            </a:extLst>
          </p:cNvPr>
          <p:cNvSpPr/>
          <p:nvPr/>
        </p:nvSpPr>
        <p:spPr>
          <a:xfrm>
            <a:off x="7833837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58F594-9E63-72B2-BF10-B2AEEB47FF7F}"/>
              </a:ext>
            </a:extLst>
          </p:cNvPr>
          <p:cNvSpPr/>
          <p:nvPr/>
        </p:nvSpPr>
        <p:spPr>
          <a:xfrm>
            <a:off x="9662639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95D57D-533D-27EE-BBDB-9BD467117140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9528727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D76735-5BB5-F00F-D498-02423FB9DFC0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8614326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DC147BB-7472-4B59-5623-6D82AB08750E}"/>
              </a:ext>
            </a:extLst>
          </p:cNvPr>
          <p:cNvSpPr/>
          <p:nvPr/>
        </p:nvSpPr>
        <p:spPr>
          <a:xfrm>
            <a:off x="1436144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E698E6-5DC3-2CF3-BE5B-443EE64E48AE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2216633" y="357039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013F05B-C4F6-D19A-B2EB-059F3B297661}"/>
              </a:ext>
            </a:extLst>
          </p:cNvPr>
          <p:cNvSpPr/>
          <p:nvPr/>
        </p:nvSpPr>
        <p:spPr>
          <a:xfrm>
            <a:off x="3261837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9D7C575-9416-BF13-84EF-78AEDE51A401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3131033" y="357039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EF7E34-7B5B-D699-A1C4-BD8E68EAA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83695"/>
              </p:ext>
            </p:extLst>
          </p:nvPr>
        </p:nvGraphicFramePr>
        <p:xfrm>
          <a:off x="3261837" y="5133612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89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BA7CB-8058-A470-C7BC-2CB1693BC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8F7D227-62C1-CC75-470D-6A6D4DE9C3E0}"/>
              </a:ext>
            </a:extLst>
          </p:cNvPr>
          <p:cNvSpPr/>
          <p:nvPr/>
        </p:nvSpPr>
        <p:spPr>
          <a:xfrm>
            <a:off x="8748238" y="18533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2AFC55-CC8D-D39C-E088-76654B3D7A5C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7699925" y="1719470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BE567E6-CB0B-0276-8053-7B3E7FC2B2EC}"/>
              </a:ext>
            </a:extLst>
          </p:cNvPr>
          <p:cNvSpPr/>
          <p:nvPr/>
        </p:nvSpPr>
        <p:spPr>
          <a:xfrm>
            <a:off x="6919436" y="9389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BF57FB-070D-08C5-BD7B-3333F48E902E}"/>
              </a:ext>
            </a:extLst>
          </p:cNvPr>
          <p:cNvSpPr/>
          <p:nvPr/>
        </p:nvSpPr>
        <p:spPr>
          <a:xfrm>
            <a:off x="4176234" y="184846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C444A0-CFF6-EFF6-33F1-8D7A41CD7FA3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56723" y="1719470"/>
            <a:ext cx="2096624" cy="2629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17102D7-6B1A-DD35-77C5-026DDB0EEC54}"/>
              </a:ext>
            </a:extLst>
          </p:cNvPr>
          <p:cNvSpPr/>
          <p:nvPr/>
        </p:nvSpPr>
        <p:spPr>
          <a:xfrm>
            <a:off x="2350544" y="27899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B1AB8D-7401-36AC-94C0-529747A8BCDF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131033" y="2628955"/>
            <a:ext cx="1179112" cy="294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3CBBE15-978E-D636-AB8E-8829AF2BB1E5}"/>
              </a:ext>
            </a:extLst>
          </p:cNvPr>
          <p:cNvSpPr/>
          <p:nvPr/>
        </p:nvSpPr>
        <p:spPr>
          <a:xfrm>
            <a:off x="6005036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10F6BF-7F77-55F3-0FB2-685D254E0625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56723" y="2628955"/>
            <a:ext cx="1182224" cy="2727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B803388-D930-CFFD-E6D4-F8D832C49BF2}"/>
              </a:ext>
            </a:extLst>
          </p:cNvPr>
          <p:cNvSpPr/>
          <p:nvPr/>
        </p:nvSpPr>
        <p:spPr>
          <a:xfrm>
            <a:off x="7833837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F884FF-611A-BF0E-C1F5-5572A5BBFB13}"/>
              </a:ext>
            </a:extLst>
          </p:cNvPr>
          <p:cNvSpPr/>
          <p:nvPr/>
        </p:nvSpPr>
        <p:spPr>
          <a:xfrm>
            <a:off x="9662639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0E34A2-3381-E0F8-2D04-A1C3D0BAB560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9528727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8E0334-4F91-9DBD-04C7-1C6F9FCDB042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8614326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9671F76-A2F7-29BF-E57A-CF49935D154A}"/>
              </a:ext>
            </a:extLst>
          </p:cNvPr>
          <p:cNvSpPr/>
          <p:nvPr/>
        </p:nvSpPr>
        <p:spPr>
          <a:xfrm>
            <a:off x="1436144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6304D6-B9B5-F120-BFA0-07B7D0200603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2216633" y="357039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D255BD1-8F80-3D39-D530-862AB2957104}"/>
              </a:ext>
            </a:extLst>
          </p:cNvPr>
          <p:cNvSpPr/>
          <p:nvPr/>
        </p:nvSpPr>
        <p:spPr>
          <a:xfrm>
            <a:off x="3261837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20BA03-6FAA-ACE4-7C46-99DEE0734818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3131033" y="357039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275CA8C-3845-5729-6F33-DF93107EFA85}"/>
              </a:ext>
            </a:extLst>
          </p:cNvPr>
          <p:cNvGraphicFramePr>
            <a:graphicFrameLocks noGrp="1"/>
          </p:cNvGraphicFramePr>
          <p:nvPr/>
        </p:nvGraphicFramePr>
        <p:xfrm>
          <a:off x="3261837" y="5133612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83C87693-32D2-9705-88C6-6D13A7D4E13D}"/>
              </a:ext>
            </a:extLst>
          </p:cNvPr>
          <p:cNvSpPr/>
          <p:nvPr/>
        </p:nvSpPr>
        <p:spPr>
          <a:xfrm>
            <a:off x="5090636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DAD90D-54DF-C3A6-5914-47F7719E36C2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5871125" y="3548270"/>
            <a:ext cx="267822" cy="28994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1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1F1D2-8798-3AD8-B2CC-84018F297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BE9E16-CFC4-1B5D-74CC-53AC14293905}"/>
              </a:ext>
            </a:extLst>
          </p:cNvPr>
          <p:cNvSpPr/>
          <p:nvPr/>
        </p:nvSpPr>
        <p:spPr>
          <a:xfrm>
            <a:off x="4753897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D9896B-5BDC-2542-9A63-B08C64447439}"/>
              </a:ext>
            </a:extLst>
          </p:cNvPr>
          <p:cNvSpPr/>
          <p:nvPr/>
        </p:nvSpPr>
        <p:spPr>
          <a:xfrm>
            <a:off x="6752303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E5E85-4B99-4940-0F61-15760D3EF5F7}"/>
              </a:ext>
            </a:extLst>
          </p:cNvPr>
          <p:cNvSpPr/>
          <p:nvPr/>
        </p:nvSpPr>
        <p:spPr>
          <a:xfrm>
            <a:off x="3754694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F9754-A9B8-B9AA-C3F4-CDA0DFCE7E0E}"/>
              </a:ext>
            </a:extLst>
          </p:cNvPr>
          <p:cNvSpPr/>
          <p:nvPr/>
        </p:nvSpPr>
        <p:spPr>
          <a:xfrm>
            <a:off x="5753100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561D31-BDD1-26AC-6F13-29F6D570E992}"/>
              </a:ext>
            </a:extLst>
          </p:cNvPr>
          <p:cNvSpPr/>
          <p:nvPr/>
        </p:nvSpPr>
        <p:spPr>
          <a:xfrm>
            <a:off x="7751506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8C0A7-39AF-DD61-C84B-AE900657A3A1}"/>
              </a:ext>
            </a:extLst>
          </p:cNvPr>
          <p:cNvSpPr txBox="1"/>
          <p:nvPr/>
        </p:nvSpPr>
        <p:spPr>
          <a:xfrm>
            <a:off x="7482348" y="221563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enqueue 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73FBDA-FD1A-E344-1976-850DCB52DAE3}"/>
              </a:ext>
            </a:extLst>
          </p:cNvPr>
          <p:cNvCxnSpPr/>
          <p:nvPr/>
        </p:nvCxnSpPr>
        <p:spPr>
          <a:xfrm>
            <a:off x="8094406" y="2628900"/>
            <a:ext cx="0" cy="4572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60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B8C73-E278-5B36-AF02-D7D5FF2DB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BDF4536-6D34-421A-D990-85B727BCB351}"/>
              </a:ext>
            </a:extLst>
          </p:cNvPr>
          <p:cNvSpPr/>
          <p:nvPr/>
        </p:nvSpPr>
        <p:spPr>
          <a:xfrm>
            <a:off x="8748238" y="18533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AEE534-090B-871C-8426-B872EC641986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7699925" y="1719470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A015AC6-674C-CCE2-3807-06DE0F0C632B}"/>
              </a:ext>
            </a:extLst>
          </p:cNvPr>
          <p:cNvSpPr/>
          <p:nvPr/>
        </p:nvSpPr>
        <p:spPr>
          <a:xfrm>
            <a:off x="6919436" y="9389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38A66C-9229-7FE9-7442-35211FCAF105}"/>
              </a:ext>
            </a:extLst>
          </p:cNvPr>
          <p:cNvSpPr/>
          <p:nvPr/>
        </p:nvSpPr>
        <p:spPr>
          <a:xfrm>
            <a:off x="4176234" y="184846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6617F5-BE0E-2237-98C9-12BB57ED0FAB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56723" y="1719470"/>
            <a:ext cx="2096624" cy="2629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F1E411B-FBFA-79B7-FC67-FCEF022BEBE1}"/>
              </a:ext>
            </a:extLst>
          </p:cNvPr>
          <p:cNvSpPr/>
          <p:nvPr/>
        </p:nvSpPr>
        <p:spPr>
          <a:xfrm>
            <a:off x="2350544" y="27899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504845-541B-6FA5-25E2-DF711AA7607D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131033" y="2628955"/>
            <a:ext cx="1179112" cy="294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11F8454-A22F-5B14-E2C6-8B2CA08FA72F}"/>
              </a:ext>
            </a:extLst>
          </p:cNvPr>
          <p:cNvSpPr/>
          <p:nvPr/>
        </p:nvSpPr>
        <p:spPr>
          <a:xfrm>
            <a:off x="6005036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9D7481-8370-73CA-AFC0-869EE5A69B1D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56723" y="2628955"/>
            <a:ext cx="1182224" cy="2727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0393F86-5B09-7ECF-D937-87BC50A28AD4}"/>
              </a:ext>
            </a:extLst>
          </p:cNvPr>
          <p:cNvSpPr/>
          <p:nvPr/>
        </p:nvSpPr>
        <p:spPr>
          <a:xfrm>
            <a:off x="7833837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4900F0-EEB5-AA8C-EAC3-B6886CAD1B2F}"/>
              </a:ext>
            </a:extLst>
          </p:cNvPr>
          <p:cNvSpPr/>
          <p:nvPr/>
        </p:nvSpPr>
        <p:spPr>
          <a:xfrm>
            <a:off x="9662639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498A7C-76B9-3618-EF78-2922D8615D77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9528727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4EB5E5-259B-5475-29EB-A4ECA0F9A43C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8614326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51C3292-4E7E-C9CA-8850-BB020E7C083F}"/>
              </a:ext>
            </a:extLst>
          </p:cNvPr>
          <p:cNvSpPr/>
          <p:nvPr/>
        </p:nvSpPr>
        <p:spPr>
          <a:xfrm>
            <a:off x="1436144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D6C9E2-E9E9-11BF-C4DD-A3AF3C64F495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2216633" y="357039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1D97C90-BC34-0B4A-F0CE-533E64BE8D5B}"/>
              </a:ext>
            </a:extLst>
          </p:cNvPr>
          <p:cNvSpPr/>
          <p:nvPr/>
        </p:nvSpPr>
        <p:spPr>
          <a:xfrm>
            <a:off x="3261837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E1E3CF-1067-E384-7C65-1D83D6FEA63F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3131033" y="357039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D81427-CFF7-79AB-4D2F-CB334B7AE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69128"/>
              </p:ext>
            </p:extLst>
          </p:nvPr>
        </p:nvGraphicFramePr>
        <p:xfrm>
          <a:off x="3261837" y="5133612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17D0B832-2836-A9A1-4E6A-80109CF89541}"/>
              </a:ext>
            </a:extLst>
          </p:cNvPr>
          <p:cNvSpPr/>
          <p:nvPr/>
        </p:nvSpPr>
        <p:spPr>
          <a:xfrm>
            <a:off x="5090636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9B5301-4054-CA19-B13F-AFB9A369C972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5871125" y="3548270"/>
            <a:ext cx="267822" cy="28994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C3965D-FE19-5B22-9368-6223606B8747}"/>
              </a:ext>
            </a:extLst>
          </p:cNvPr>
          <p:cNvSpPr txBox="1"/>
          <p:nvPr/>
        </p:nvSpPr>
        <p:spPr>
          <a:xfrm>
            <a:off x="6186966" y="397887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 &gt; 9 ?</a:t>
            </a:r>
          </a:p>
        </p:txBody>
      </p:sp>
    </p:spTree>
    <p:extLst>
      <p:ext uri="{BB962C8B-B14F-4D97-AF65-F5344CB8AC3E}">
        <p14:creationId xmlns:p14="http://schemas.microsoft.com/office/powerpoint/2010/main" val="1187925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C0F14-E951-50DB-8B95-5905C6C28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9DEE99A-E709-3539-FB85-ECE095F2DD76}"/>
              </a:ext>
            </a:extLst>
          </p:cNvPr>
          <p:cNvSpPr/>
          <p:nvPr/>
        </p:nvSpPr>
        <p:spPr>
          <a:xfrm>
            <a:off x="8748238" y="18533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42B81E-0380-7BC5-9B3B-F4C7F49827FC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7699925" y="1719470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EB5EDF9-8F79-0BDE-DC67-F204937E8A37}"/>
              </a:ext>
            </a:extLst>
          </p:cNvPr>
          <p:cNvSpPr/>
          <p:nvPr/>
        </p:nvSpPr>
        <p:spPr>
          <a:xfrm>
            <a:off x="6919436" y="9389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18435A-5A33-2493-B510-ECC1EFA16D8C}"/>
              </a:ext>
            </a:extLst>
          </p:cNvPr>
          <p:cNvSpPr/>
          <p:nvPr/>
        </p:nvSpPr>
        <p:spPr>
          <a:xfrm>
            <a:off x="4176234" y="184846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B6042E-8760-06E6-03DD-C1A7264CA2D3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56723" y="1719470"/>
            <a:ext cx="2096624" cy="2629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3B8158E-CF93-7B51-AD5B-6AAA00186C7B}"/>
              </a:ext>
            </a:extLst>
          </p:cNvPr>
          <p:cNvSpPr/>
          <p:nvPr/>
        </p:nvSpPr>
        <p:spPr>
          <a:xfrm>
            <a:off x="2350544" y="27899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91855C-13F4-1837-3A60-E3CD8DA70D14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131033" y="2628955"/>
            <a:ext cx="1179112" cy="294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78D9686-E312-EF56-A95E-797E44EA9EA9}"/>
              </a:ext>
            </a:extLst>
          </p:cNvPr>
          <p:cNvSpPr/>
          <p:nvPr/>
        </p:nvSpPr>
        <p:spPr>
          <a:xfrm>
            <a:off x="6005036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F4C231-EC2C-BD68-5034-19ECFBD43DA7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56723" y="2628955"/>
            <a:ext cx="1182224" cy="2727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04E287-5F1B-499D-F812-0D531247C5D8}"/>
              </a:ext>
            </a:extLst>
          </p:cNvPr>
          <p:cNvSpPr/>
          <p:nvPr/>
        </p:nvSpPr>
        <p:spPr>
          <a:xfrm>
            <a:off x="7833837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883EB2-7A4D-7025-00BB-F54CFE2D199D}"/>
              </a:ext>
            </a:extLst>
          </p:cNvPr>
          <p:cNvSpPr/>
          <p:nvPr/>
        </p:nvSpPr>
        <p:spPr>
          <a:xfrm>
            <a:off x="9662639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A83299-EC5C-0B3B-8A54-35101A8D8981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9528727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8E166A-18FC-BE0B-35A8-750D4C251F91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8614326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D1A1CFD-FA39-37DD-F8FD-69594EB1C170}"/>
              </a:ext>
            </a:extLst>
          </p:cNvPr>
          <p:cNvSpPr/>
          <p:nvPr/>
        </p:nvSpPr>
        <p:spPr>
          <a:xfrm>
            <a:off x="1436144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CC1845-38EC-E8BE-6E73-643D5B76AE35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2216633" y="357039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8EE00C5-0A05-2F8D-475C-88827E771BE7}"/>
              </a:ext>
            </a:extLst>
          </p:cNvPr>
          <p:cNvSpPr/>
          <p:nvPr/>
        </p:nvSpPr>
        <p:spPr>
          <a:xfrm>
            <a:off x="3261837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DB4F36-1D8C-F9B2-ABC4-1378BDB3FBC9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3131033" y="357039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99D76F-82D6-235F-07A7-BF06BDF6F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14973"/>
              </p:ext>
            </p:extLst>
          </p:nvPr>
        </p:nvGraphicFramePr>
        <p:xfrm>
          <a:off x="3261837" y="5133612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69C97FE5-6699-3418-2D1A-7500AA8AD558}"/>
              </a:ext>
            </a:extLst>
          </p:cNvPr>
          <p:cNvSpPr/>
          <p:nvPr/>
        </p:nvSpPr>
        <p:spPr>
          <a:xfrm>
            <a:off x="5090636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3E54BF-49F9-5A42-EADC-8DB67DF1C2E0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5871125" y="3548270"/>
            <a:ext cx="267822" cy="28994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629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9D9A4-2403-4021-307B-C414346AB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B68B5F-582E-EF82-F256-65514475F304}"/>
              </a:ext>
            </a:extLst>
          </p:cNvPr>
          <p:cNvSpPr/>
          <p:nvPr/>
        </p:nvSpPr>
        <p:spPr>
          <a:xfrm>
            <a:off x="8748238" y="18533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F1B1A8B-4A6C-C5FA-51BD-ADFA9A033A21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7699925" y="1719470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92779F4-25D4-4D76-427C-DB6C28157849}"/>
              </a:ext>
            </a:extLst>
          </p:cNvPr>
          <p:cNvSpPr/>
          <p:nvPr/>
        </p:nvSpPr>
        <p:spPr>
          <a:xfrm>
            <a:off x="6919436" y="9389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89A090-8A13-AFEE-7ABD-EAE940932E0B}"/>
              </a:ext>
            </a:extLst>
          </p:cNvPr>
          <p:cNvSpPr/>
          <p:nvPr/>
        </p:nvSpPr>
        <p:spPr>
          <a:xfrm>
            <a:off x="4176234" y="184846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43871F-0E04-493A-8748-A3F104193FAB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56723" y="1719470"/>
            <a:ext cx="2096624" cy="2629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557CBA1-3247-B26C-F8B9-85A1265A6318}"/>
              </a:ext>
            </a:extLst>
          </p:cNvPr>
          <p:cNvSpPr/>
          <p:nvPr/>
        </p:nvSpPr>
        <p:spPr>
          <a:xfrm>
            <a:off x="2350544" y="27899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D42C5D-C1BC-C44F-4B2C-8E0F11FEB394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131033" y="2628955"/>
            <a:ext cx="1179112" cy="294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1F0C8C9-AB89-239E-A815-525B6F161735}"/>
              </a:ext>
            </a:extLst>
          </p:cNvPr>
          <p:cNvSpPr/>
          <p:nvPr/>
        </p:nvSpPr>
        <p:spPr>
          <a:xfrm>
            <a:off x="6005036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F4FC4F-7415-884C-3D47-FD5606036439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56723" y="2628955"/>
            <a:ext cx="1182224" cy="2727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36483FC-E1C3-BD67-4391-86E245231F55}"/>
              </a:ext>
            </a:extLst>
          </p:cNvPr>
          <p:cNvSpPr/>
          <p:nvPr/>
        </p:nvSpPr>
        <p:spPr>
          <a:xfrm>
            <a:off x="7833837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0ADBD3-2BDF-1EA6-3E25-9F65FC8DD7DF}"/>
              </a:ext>
            </a:extLst>
          </p:cNvPr>
          <p:cNvSpPr/>
          <p:nvPr/>
        </p:nvSpPr>
        <p:spPr>
          <a:xfrm>
            <a:off x="9662639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02A7A2-102A-AF90-F7A8-E71231732770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9528727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511A6B-65C2-AA2C-0C73-3DC63D8B57E2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8614326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C160DB7-870F-8D7C-250D-B5A8AF7897D1}"/>
              </a:ext>
            </a:extLst>
          </p:cNvPr>
          <p:cNvSpPr/>
          <p:nvPr/>
        </p:nvSpPr>
        <p:spPr>
          <a:xfrm>
            <a:off x="1436144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26B30A-D722-DC06-E587-5A9A0BDEAF1A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2216633" y="357039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754E731-804F-7C6A-4FCF-0D814CCC4547}"/>
              </a:ext>
            </a:extLst>
          </p:cNvPr>
          <p:cNvSpPr/>
          <p:nvPr/>
        </p:nvSpPr>
        <p:spPr>
          <a:xfrm>
            <a:off x="3261837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207AC3-DCB2-40DF-2636-B8E6F5F5D80E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3131033" y="357039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D98601-2E9B-FEB7-1E3E-C635EE094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56568"/>
              </p:ext>
            </p:extLst>
          </p:nvPr>
        </p:nvGraphicFramePr>
        <p:xfrm>
          <a:off x="3261837" y="5133612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E72E6EBD-E345-4B12-59E4-91D9DC89B61F}"/>
              </a:ext>
            </a:extLst>
          </p:cNvPr>
          <p:cNvSpPr/>
          <p:nvPr/>
        </p:nvSpPr>
        <p:spPr>
          <a:xfrm>
            <a:off x="5090636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F14332-26A8-A293-1CD1-B336DB4BB676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5871125" y="3548270"/>
            <a:ext cx="267822" cy="28994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C5A6C-9F3B-D45C-35DA-365617A5A750}"/>
              </a:ext>
            </a:extLst>
          </p:cNvPr>
          <p:cNvSpPr txBox="1"/>
          <p:nvPr/>
        </p:nvSpPr>
        <p:spPr>
          <a:xfrm>
            <a:off x="4814424" y="30403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 &gt; 24 ?</a:t>
            </a:r>
          </a:p>
        </p:txBody>
      </p:sp>
    </p:spTree>
    <p:extLst>
      <p:ext uri="{BB962C8B-B14F-4D97-AF65-F5344CB8AC3E}">
        <p14:creationId xmlns:p14="http://schemas.microsoft.com/office/powerpoint/2010/main" val="3942675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B5B10-3AFA-ECB0-3BB1-8AEE2C263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0A80EA3-512C-E21E-D01A-CAF1BF3663C4}"/>
              </a:ext>
            </a:extLst>
          </p:cNvPr>
          <p:cNvSpPr/>
          <p:nvPr/>
        </p:nvSpPr>
        <p:spPr>
          <a:xfrm>
            <a:off x="8748238" y="18533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97BA1BA-01F4-3C07-E86F-1A456C1B9A90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7699925" y="1719470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5465A80-66FF-6A53-4499-A514DC16CFBA}"/>
              </a:ext>
            </a:extLst>
          </p:cNvPr>
          <p:cNvSpPr/>
          <p:nvPr/>
        </p:nvSpPr>
        <p:spPr>
          <a:xfrm>
            <a:off x="6919436" y="9389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D97804-3C49-3D68-38C9-D22CB151EEE9}"/>
              </a:ext>
            </a:extLst>
          </p:cNvPr>
          <p:cNvSpPr/>
          <p:nvPr/>
        </p:nvSpPr>
        <p:spPr>
          <a:xfrm>
            <a:off x="4176234" y="184846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6E49EF-AF3B-9400-406B-7A119345DB54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56723" y="1719470"/>
            <a:ext cx="2096624" cy="2629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0EA70A9-197B-E53E-9BFE-FD3C50E2A5D3}"/>
              </a:ext>
            </a:extLst>
          </p:cNvPr>
          <p:cNvSpPr/>
          <p:nvPr/>
        </p:nvSpPr>
        <p:spPr>
          <a:xfrm>
            <a:off x="2350544" y="27899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2FBCB7-73BF-909E-761B-3F9DF9E662C4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131033" y="2628955"/>
            <a:ext cx="1179112" cy="294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52F7039-E026-1EDE-E8A8-863FB8ECD531}"/>
              </a:ext>
            </a:extLst>
          </p:cNvPr>
          <p:cNvSpPr/>
          <p:nvPr/>
        </p:nvSpPr>
        <p:spPr>
          <a:xfrm>
            <a:off x="6005036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D64074-A05D-B3B1-BA78-1D23F966EC39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56723" y="2628955"/>
            <a:ext cx="1182224" cy="2727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3D6CD31-0367-5A79-82EB-1B75D646DC05}"/>
              </a:ext>
            </a:extLst>
          </p:cNvPr>
          <p:cNvSpPr/>
          <p:nvPr/>
        </p:nvSpPr>
        <p:spPr>
          <a:xfrm>
            <a:off x="7833837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26A8D0-37AE-914B-7A03-A78D69D1CA8F}"/>
              </a:ext>
            </a:extLst>
          </p:cNvPr>
          <p:cNvSpPr/>
          <p:nvPr/>
        </p:nvSpPr>
        <p:spPr>
          <a:xfrm>
            <a:off x="9662639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29B1F7-F298-AC21-317A-42B9E292260B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9528727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4E795B-EC4B-7B60-5927-59DD3E4A1369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8614326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377688E-B2AB-F468-0B10-38AFF188BBCF}"/>
              </a:ext>
            </a:extLst>
          </p:cNvPr>
          <p:cNvSpPr/>
          <p:nvPr/>
        </p:nvSpPr>
        <p:spPr>
          <a:xfrm>
            <a:off x="1436144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02AF24-04CC-BD3D-FC48-08D88D11D76F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2216633" y="357039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0C40190-455E-50F5-CFBF-CD9C1135B91C}"/>
              </a:ext>
            </a:extLst>
          </p:cNvPr>
          <p:cNvSpPr/>
          <p:nvPr/>
        </p:nvSpPr>
        <p:spPr>
          <a:xfrm>
            <a:off x="3261837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1CCD51-0245-F976-5D74-94600602DD5A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3131033" y="357039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30F0E1-63D5-14D4-5271-C2A43604B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74523"/>
              </p:ext>
            </p:extLst>
          </p:nvPr>
        </p:nvGraphicFramePr>
        <p:xfrm>
          <a:off x="3261837" y="5133612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5D46F8ED-7D12-8E26-0AC3-C84711F2AE7B}"/>
              </a:ext>
            </a:extLst>
          </p:cNvPr>
          <p:cNvSpPr/>
          <p:nvPr/>
        </p:nvSpPr>
        <p:spPr>
          <a:xfrm>
            <a:off x="5090636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4DCF20-E427-EA97-BC90-ACC99FB07B7A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5871125" y="3548270"/>
            <a:ext cx="267822" cy="28994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789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908F5-53EA-60C2-65A3-20E176C52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BE592F1-D4C3-5D82-86B0-9561F2C5A656}"/>
              </a:ext>
            </a:extLst>
          </p:cNvPr>
          <p:cNvSpPr/>
          <p:nvPr/>
        </p:nvSpPr>
        <p:spPr>
          <a:xfrm>
            <a:off x="8748238" y="18533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09747A-9A4A-2390-FEF5-4FB0A7DE3C6E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7699925" y="1719470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52876B8-7E98-DFF2-9C15-E33F94F571E2}"/>
              </a:ext>
            </a:extLst>
          </p:cNvPr>
          <p:cNvSpPr/>
          <p:nvPr/>
        </p:nvSpPr>
        <p:spPr>
          <a:xfrm>
            <a:off x="6919436" y="9389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105869-F1BC-2BB9-009F-DE62367DC08F}"/>
              </a:ext>
            </a:extLst>
          </p:cNvPr>
          <p:cNvSpPr/>
          <p:nvPr/>
        </p:nvSpPr>
        <p:spPr>
          <a:xfrm>
            <a:off x="4176234" y="184846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DE7B05-1CC3-BA9F-4AAE-5F00C159ED0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56723" y="1719470"/>
            <a:ext cx="2096624" cy="2629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04F10B2-A6A2-2AB4-BF68-02864A941041}"/>
              </a:ext>
            </a:extLst>
          </p:cNvPr>
          <p:cNvSpPr/>
          <p:nvPr/>
        </p:nvSpPr>
        <p:spPr>
          <a:xfrm>
            <a:off x="2350544" y="27899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3CDD4E-CA05-095F-3A5E-C0A3BB445C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131033" y="2628955"/>
            <a:ext cx="1179112" cy="294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F7C737D-3E53-C685-B886-72AE852782B5}"/>
              </a:ext>
            </a:extLst>
          </p:cNvPr>
          <p:cNvSpPr/>
          <p:nvPr/>
        </p:nvSpPr>
        <p:spPr>
          <a:xfrm>
            <a:off x="6005036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3EFC74-0184-AF9F-5A7B-11490663CC07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56723" y="2628955"/>
            <a:ext cx="1182224" cy="2727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D5F8E9A-B038-6356-3C4B-EF7731308CAB}"/>
              </a:ext>
            </a:extLst>
          </p:cNvPr>
          <p:cNvSpPr/>
          <p:nvPr/>
        </p:nvSpPr>
        <p:spPr>
          <a:xfrm>
            <a:off x="7833837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100DBB-4B0E-8EAF-7362-700D19F3B81C}"/>
              </a:ext>
            </a:extLst>
          </p:cNvPr>
          <p:cNvSpPr/>
          <p:nvPr/>
        </p:nvSpPr>
        <p:spPr>
          <a:xfrm>
            <a:off x="9662639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BFF487-A33C-2512-E389-ABEA3B4D99F0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9528727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B4A9AD-70C2-D1F9-F19D-9340AD892FBB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8614326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8A06C35-6824-B021-2E66-8E8F01E440C4}"/>
              </a:ext>
            </a:extLst>
          </p:cNvPr>
          <p:cNvSpPr/>
          <p:nvPr/>
        </p:nvSpPr>
        <p:spPr>
          <a:xfrm>
            <a:off x="1436144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CD2930-2E8E-B460-2F79-8A01867BFA4B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2216633" y="357039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5167725-1C97-D4C7-7798-3DE35105D8E0}"/>
              </a:ext>
            </a:extLst>
          </p:cNvPr>
          <p:cNvSpPr/>
          <p:nvPr/>
        </p:nvSpPr>
        <p:spPr>
          <a:xfrm>
            <a:off x="3261837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3C3273-B442-B1A9-B968-35B42B9E80D2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3131033" y="357039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9A35A7-0A25-43F3-5BD5-B714F7FB2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23543"/>
              </p:ext>
            </p:extLst>
          </p:nvPr>
        </p:nvGraphicFramePr>
        <p:xfrm>
          <a:off x="3261837" y="5133612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38DD31F6-AE7F-5CB7-E772-895201158B71}"/>
              </a:ext>
            </a:extLst>
          </p:cNvPr>
          <p:cNvSpPr/>
          <p:nvPr/>
        </p:nvSpPr>
        <p:spPr>
          <a:xfrm>
            <a:off x="5090636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B5A3EE-A9AF-82F6-75FF-D42040B3297A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5871125" y="3548270"/>
            <a:ext cx="267822" cy="28994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91C682-3B2F-3AEC-0673-29E0875BB846}"/>
              </a:ext>
            </a:extLst>
          </p:cNvPr>
          <p:cNvSpPr txBox="1"/>
          <p:nvPr/>
        </p:nvSpPr>
        <p:spPr>
          <a:xfrm>
            <a:off x="5224546" y="212795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 &gt; 32 ?</a:t>
            </a:r>
          </a:p>
        </p:txBody>
      </p:sp>
    </p:spTree>
    <p:extLst>
      <p:ext uri="{BB962C8B-B14F-4D97-AF65-F5344CB8AC3E}">
        <p14:creationId xmlns:p14="http://schemas.microsoft.com/office/powerpoint/2010/main" val="1322877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98112-CE7F-60B7-E006-7FFC3E971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9BEC471-811E-7AC4-B6CE-D324CE6E783C}"/>
              </a:ext>
            </a:extLst>
          </p:cNvPr>
          <p:cNvSpPr/>
          <p:nvPr/>
        </p:nvSpPr>
        <p:spPr>
          <a:xfrm>
            <a:off x="8748238" y="18533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AD454F-9B31-5965-E5CB-8F8A20318063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7699925" y="1719470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CA0E50C-B604-8404-9913-B2AB700F8FDF}"/>
              </a:ext>
            </a:extLst>
          </p:cNvPr>
          <p:cNvSpPr/>
          <p:nvPr/>
        </p:nvSpPr>
        <p:spPr>
          <a:xfrm>
            <a:off x="6919436" y="9389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578024-BA30-64A9-B856-0C86E02DF0F0}"/>
              </a:ext>
            </a:extLst>
          </p:cNvPr>
          <p:cNvSpPr/>
          <p:nvPr/>
        </p:nvSpPr>
        <p:spPr>
          <a:xfrm>
            <a:off x="4176234" y="184846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66B066-0003-8793-F7D4-FABC7E06F61B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56723" y="1719470"/>
            <a:ext cx="2096624" cy="2629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133A112-A4A7-2967-586A-94F604D4DD63}"/>
              </a:ext>
            </a:extLst>
          </p:cNvPr>
          <p:cNvSpPr/>
          <p:nvPr/>
        </p:nvSpPr>
        <p:spPr>
          <a:xfrm>
            <a:off x="2350544" y="27899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6AB600-AC45-E3D5-0355-2623A027409D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131033" y="2628955"/>
            <a:ext cx="1179112" cy="294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2BDD54-85BF-06DB-D115-BD0BECCF2450}"/>
              </a:ext>
            </a:extLst>
          </p:cNvPr>
          <p:cNvSpPr/>
          <p:nvPr/>
        </p:nvSpPr>
        <p:spPr>
          <a:xfrm>
            <a:off x="6005036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BEB465-AB4A-BA3B-0BE6-0ECC857AF0DE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56723" y="2628955"/>
            <a:ext cx="1182224" cy="2727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5F7DE23-EBA3-BDF0-1582-D32E6A2A42B1}"/>
              </a:ext>
            </a:extLst>
          </p:cNvPr>
          <p:cNvSpPr/>
          <p:nvPr/>
        </p:nvSpPr>
        <p:spPr>
          <a:xfrm>
            <a:off x="7833837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294A6C-4B04-B7A3-8EF0-E65D44E78CFE}"/>
              </a:ext>
            </a:extLst>
          </p:cNvPr>
          <p:cNvSpPr/>
          <p:nvPr/>
        </p:nvSpPr>
        <p:spPr>
          <a:xfrm>
            <a:off x="9662639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778D6D-0B5B-732D-9EDD-3F9336A1F793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9528727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DFA32B-C594-1DB3-4541-CA67B072B5F3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8614326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33D2B2-0C87-9F01-C7EE-ABA89658BFE6}"/>
              </a:ext>
            </a:extLst>
          </p:cNvPr>
          <p:cNvSpPr/>
          <p:nvPr/>
        </p:nvSpPr>
        <p:spPr>
          <a:xfrm>
            <a:off x="1436144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208704-8D58-AA10-FA04-1425F86A0A07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2216633" y="357039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5E890B9-496B-2A3B-4048-B30326713EFE}"/>
              </a:ext>
            </a:extLst>
          </p:cNvPr>
          <p:cNvSpPr/>
          <p:nvPr/>
        </p:nvSpPr>
        <p:spPr>
          <a:xfrm>
            <a:off x="3261837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29067-75D4-623B-59BE-35B2D173AD1C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3131033" y="357039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B744D8-55FA-410A-ADCB-B6FA096EB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80263"/>
              </p:ext>
            </p:extLst>
          </p:nvPr>
        </p:nvGraphicFramePr>
        <p:xfrm>
          <a:off x="3261837" y="5133612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7CB0F546-57A6-A040-4316-970C91985228}"/>
              </a:ext>
            </a:extLst>
          </p:cNvPr>
          <p:cNvSpPr/>
          <p:nvPr/>
        </p:nvSpPr>
        <p:spPr>
          <a:xfrm>
            <a:off x="5090636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2B11D1-5193-8378-62B5-0592DA01426A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5871125" y="3548270"/>
            <a:ext cx="267822" cy="28994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308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64FA9-B3BA-83A7-9644-F6F15A6CE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EC09721-36CC-1C19-5FE6-472D8A96099E}"/>
              </a:ext>
            </a:extLst>
          </p:cNvPr>
          <p:cNvSpPr/>
          <p:nvPr/>
        </p:nvSpPr>
        <p:spPr>
          <a:xfrm>
            <a:off x="7680261" y="18140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AD1FD75-6212-BF59-202C-E811BA640CF4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34392" y="1702264"/>
            <a:ext cx="1179780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A36D92E-42EE-D2A5-E708-4730FC35B9DC}"/>
              </a:ext>
            </a:extLst>
          </p:cNvPr>
          <p:cNvSpPr/>
          <p:nvPr/>
        </p:nvSpPr>
        <p:spPr>
          <a:xfrm>
            <a:off x="5853903" y="921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ED3B89-BAE4-3BD9-87A1-EC57BE5802FA}"/>
              </a:ext>
            </a:extLst>
          </p:cNvPr>
          <p:cNvSpPr/>
          <p:nvPr/>
        </p:nvSpPr>
        <p:spPr>
          <a:xfrm>
            <a:off x="4156572" y="18361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2BF4C2-076D-DCE3-D679-D17E9CAC010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37061" y="1702264"/>
            <a:ext cx="105075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BE5D125-C803-D5F7-FEEE-64EFDCA75C04}"/>
              </a:ext>
            </a:extLst>
          </p:cNvPr>
          <p:cNvSpPr/>
          <p:nvPr/>
        </p:nvSpPr>
        <p:spPr>
          <a:xfrm>
            <a:off x="3245279" y="27505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168C31-CBA0-8263-5E92-AF0EBCE7A6C0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025768" y="26166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FDF385C-359C-EE46-E604-EF892E62A280}"/>
              </a:ext>
            </a:extLst>
          </p:cNvPr>
          <p:cNvSpPr/>
          <p:nvPr/>
        </p:nvSpPr>
        <p:spPr>
          <a:xfrm>
            <a:off x="5070972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9E2930-9D2E-2415-0EFE-EED6D05EBDC4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37061" y="2616664"/>
            <a:ext cx="267822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2CE9DF1-769E-00F4-46AA-A0B5ABC8ACCD}"/>
              </a:ext>
            </a:extLst>
          </p:cNvPr>
          <p:cNvSpPr/>
          <p:nvPr/>
        </p:nvSpPr>
        <p:spPr>
          <a:xfrm>
            <a:off x="6765861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7E0482-526C-7C6F-F544-E43EB4FF374E}"/>
              </a:ext>
            </a:extLst>
          </p:cNvPr>
          <p:cNvSpPr/>
          <p:nvPr/>
        </p:nvSpPr>
        <p:spPr>
          <a:xfrm>
            <a:off x="8592219" y="26215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1C4EB0-C7EA-25F8-71DC-180D16E9A9D5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460750" y="2594541"/>
            <a:ext cx="265380" cy="1609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77838D-077A-DEE1-0EDD-9E326C734ECA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46350" y="259454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A99969D-0174-5CD5-F2BF-930C3ABDA277}"/>
              </a:ext>
            </a:extLst>
          </p:cNvPr>
          <p:cNvSpPr/>
          <p:nvPr/>
        </p:nvSpPr>
        <p:spPr>
          <a:xfrm>
            <a:off x="2330879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2DB8DD-A26C-9F25-7BA6-44461ECBBEFC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11368" y="353106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70A17EC-23DF-9D19-4E3B-151F68A224BB}"/>
              </a:ext>
            </a:extLst>
          </p:cNvPr>
          <p:cNvSpPr/>
          <p:nvPr/>
        </p:nvSpPr>
        <p:spPr>
          <a:xfrm>
            <a:off x="4156572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FCFA7CD-2F4E-EB1A-2BC9-516F539A000E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025768" y="35310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7A288E-4D9D-940B-CA47-4FBE1C23C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26943"/>
              </p:ext>
            </p:extLst>
          </p:nvPr>
        </p:nvGraphicFramePr>
        <p:xfrm>
          <a:off x="2895599" y="5021825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44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78535-6B07-E2CA-92DC-4CD6DC47A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D59EEF7-81BE-0EBB-B118-92E7F1769455}"/>
              </a:ext>
            </a:extLst>
          </p:cNvPr>
          <p:cNvSpPr/>
          <p:nvPr/>
        </p:nvSpPr>
        <p:spPr>
          <a:xfrm>
            <a:off x="7680261" y="18140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F7B2B6-3274-69B5-B55C-6D180501FF5D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34392" y="1702264"/>
            <a:ext cx="1179780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36F3B61-D9CD-0BE5-F5D1-CB98D4BDABB6}"/>
              </a:ext>
            </a:extLst>
          </p:cNvPr>
          <p:cNvSpPr/>
          <p:nvPr/>
        </p:nvSpPr>
        <p:spPr>
          <a:xfrm>
            <a:off x="5853903" y="921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D3D2C0-742D-E3B7-7228-B4EAABD186CC}"/>
              </a:ext>
            </a:extLst>
          </p:cNvPr>
          <p:cNvSpPr/>
          <p:nvPr/>
        </p:nvSpPr>
        <p:spPr>
          <a:xfrm>
            <a:off x="4156572" y="18361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7B0614-F86C-E7E3-D3E5-4F1738989C4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37061" y="1702264"/>
            <a:ext cx="105075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6270CE5-9EDD-7AD5-99C5-118DB2AA3D2B}"/>
              </a:ext>
            </a:extLst>
          </p:cNvPr>
          <p:cNvSpPr/>
          <p:nvPr/>
        </p:nvSpPr>
        <p:spPr>
          <a:xfrm>
            <a:off x="3245279" y="27505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A7957B-760B-B9C1-517D-B2FFA593E8F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025768" y="26166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A8EF85E-4278-D779-47E0-9EC1698AFFF6}"/>
              </a:ext>
            </a:extLst>
          </p:cNvPr>
          <p:cNvSpPr/>
          <p:nvPr/>
        </p:nvSpPr>
        <p:spPr>
          <a:xfrm>
            <a:off x="5070972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BB5F7A-14CE-55EF-F43F-8DC33B32E142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37061" y="2616664"/>
            <a:ext cx="267822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3D7E6F9-D38B-D394-8299-EF0C71A3A471}"/>
              </a:ext>
            </a:extLst>
          </p:cNvPr>
          <p:cNvSpPr/>
          <p:nvPr/>
        </p:nvSpPr>
        <p:spPr>
          <a:xfrm>
            <a:off x="6765861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48021C-69E6-C38C-3B58-01E30C24785B}"/>
              </a:ext>
            </a:extLst>
          </p:cNvPr>
          <p:cNvSpPr/>
          <p:nvPr/>
        </p:nvSpPr>
        <p:spPr>
          <a:xfrm>
            <a:off x="8592219" y="26215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EF9F27-5776-159D-B836-CD520C84DAC6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460750" y="2594541"/>
            <a:ext cx="265380" cy="1609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9CF4A1-F787-3A74-6AB0-609C560AC2AD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46350" y="259454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D4D390E-2A6E-5F1C-313B-6EAE44407471}"/>
              </a:ext>
            </a:extLst>
          </p:cNvPr>
          <p:cNvSpPr/>
          <p:nvPr/>
        </p:nvSpPr>
        <p:spPr>
          <a:xfrm>
            <a:off x="2330879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2901EA-009E-9F1F-9451-1F35E2838DCE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11368" y="353106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33EF1F3-8E83-15D8-1B2A-BC6E90E4B3AA}"/>
              </a:ext>
            </a:extLst>
          </p:cNvPr>
          <p:cNvSpPr/>
          <p:nvPr/>
        </p:nvSpPr>
        <p:spPr>
          <a:xfrm>
            <a:off x="4156572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BA656E-AF48-F294-677B-CF77AD5CC944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025768" y="35310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C35D15-F2F7-390A-7BD7-70B111659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20854"/>
              </p:ext>
            </p:extLst>
          </p:nvPr>
        </p:nvGraphicFramePr>
        <p:xfrm>
          <a:off x="2895599" y="5021825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747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71C88-1759-4B90-1D39-90C60A09D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2BFBB06-7734-E810-DBC0-3C4D2C6296D6}"/>
              </a:ext>
            </a:extLst>
          </p:cNvPr>
          <p:cNvSpPr/>
          <p:nvPr/>
        </p:nvSpPr>
        <p:spPr>
          <a:xfrm>
            <a:off x="7680261" y="18140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2BF18A-0C78-A6B0-9FC9-A98510A772B1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34392" y="1702264"/>
            <a:ext cx="1179780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F325ED9-6271-966F-3C61-5CB19A2188BF}"/>
              </a:ext>
            </a:extLst>
          </p:cNvPr>
          <p:cNvSpPr/>
          <p:nvPr/>
        </p:nvSpPr>
        <p:spPr>
          <a:xfrm>
            <a:off x="5853903" y="921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4931BD-CBF8-8588-3D7D-EAFB7B4EEB7E}"/>
              </a:ext>
            </a:extLst>
          </p:cNvPr>
          <p:cNvSpPr/>
          <p:nvPr/>
        </p:nvSpPr>
        <p:spPr>
          <a:xfrm>
            <a:off x="4156572" y="18361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F8F901-DDE6-C050-C536-D5061A4C0DA7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37061" y="1702264"/>
            <a:ext cx="105075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ABBFEF4-619D-4F10-8002-5E8D4C734CC7}"/>
              </a:ext>
            </a:extLst>
          </p:cNvPr>
          <p:cNvSpPr/>
          <p:nvPr/>
        </p:nvSpPr>
        <p:spPr>
          <a:xfrm>
            <a:off x="3245279" y="27505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B7535C-DE33-1A31-4497-0EC6FD9B27E4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025768" y="26166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5455085-B126-F4F2-3AD4-39C5B1DD287F}"/>
              </a:ext>
            </a:extLst>
          </p:cNvPr>
          <p:cNvSpPr/>
          <p:nvPr/>
        </p:nvSpPr>
        <p:spPr>
          <a:xfrm>
            <a:off x="5070972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A45300-53CE-9160-4CD9-5E5C77596F50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37061" y="2616664"/>
            <a:ext cx="267822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5D2BB5E-D91C-62B9-F78D-A7A2857383ED}"/>
              </a:ext>
            </a:extLst>
          </p:cNvPr>
          <p:cNvSpPr/>
          <p:nvPr/>
        </p:nvSpPr>
        <p:spPr>
          <a:xfrm>
            <a:off x="6765861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8D8654-5C36-B09C-4D43-65A9B3DE8344}"/>
              </a:ext>
            </a:extLst>
          </p:cNvPr>
          <p:cNvSpPr/>
          <p:nvPr/>
        </p:nvSpPr>
        <p:spPr>
          <a:xfrm>
            <a:off x="8592219" y="26215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E8C09F-3682-0FB3-E192-3EFF6D6AF2F9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460750" y="2594541"/>
            <a:ext cx="265380" cy="1609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377D50-30EE-783B-C437-D58FB4862636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46350" y="259454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26B4A8D-BC2F-8B3D-2D70-25DD2D870F54}"/>
              </a:ext>
            </a:extLst>
          </p:cNvPr>
          <p:cNvSpPr/>
          <p:nvPr/>
        </p:nvSpPr>
        <p:spPr>
          <a:xfrm>
            <a:off x="2330879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520D50-CC0B-0AA3-C1E7-EA689752A321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11368" y="353106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00FC18-EA3F-C411-3826-8BF553373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30292"/>
              </p:ext>
            </p:extLst>
          </p:nvPr>
        </p:nvGraphicFramePr>
        <p:xfrm>
          <a:off x="2895599" y="5021825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000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B0D85-1618-3584-6FA6-A11E7B9D9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B1E6E85-AAAA-B09F-0AFC-371CF9CF8CD1}"/>
              </a:ext>
            </a:extLst>
          </p:cNvPr>
          <p:cNvSpPr/>
          <p:nvPr/>
        </p:nvSpPr>
        <p:spPr>
          <a:xfrm>
            <a:off x="7680261" y="18140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CB8C33D-0E12-58B0-EA69-C51BA67C9BC8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34392" y="1702264"/>
            <a:ext cx="1179780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EFEA10E-2071-39EA-82EF-13D91FCFC16B}"/>
              </a:ext>
            </a:extLst>
          </p:cNvPr>
          <p:cNvSpPr/>
          <p:nvPr/>
        </p:nvSpPr>
        <p:spPr>
          <a:xfrm>
            <a:off x="5853903" y="921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773A63-C30A-6646-6518-0FCE267B4449}"/>
              </a:ext>
            </a:extLst>
          </p:cNvPr>
          <p:cNvSpPr/>
          <p:nvPr/>
        </p:nvSpPr>
        <p:spPr>
          <a:xfrm>
            <a:off x="4156572" y="18361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5286D2-BB14-7166-1F72-919B6AAA5AF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37061" y="1702264"/>
            <a:ext cx="105075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CE7B825-9E22-5E60-B5F3-75A11482DC0A}"/>
              </a:ext>
            </a:extLst>
          </p:cNvPr>
          <p:cNvSpPr/>
          <p:nvPr/>
        </p:nvSpPr>
        <p:spPr>
          <a:xfrm>
            <a:off x="3245279" y="27505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1AA03A-126A-DD82-CA69-280F58DB47C3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025768" y="26166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84E3952-6736-6209-351B-588ECEF5BA6F}"/>
              </a:ext>
            </a:extLst>
          </p:cNvPr>
          <p:cNvSpPr/>
          <p:nvPr/>
        </p:nvSpPr>
        <p:spPr>
          <a:xfrm>
            <a:off x="5070972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9F6DAC-F8AF-7D13-126E-B7B977E1DEE4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37061" y="2616664"/>
            <a:ext cx="267822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6EFAB6F-D455-3F59-BFBF-5D797AECD16D}"/>
              </a:ext>
            </a:extLst>
          </p:cNvPr>
          <p:cNvSpPr/>
          <p:nvPr/>
        </p:nvSpPr>
        <p:spPr>
          <a:xfrm>
            <a:off x="6765861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3E9C4A-5153-3DB5-5CED-B69BCE66E4B5}"/>
              </a:ext>
            </a:extLst>
          </p:cNvPr>
          <p:cNvSpPr/>
          <p:nvPr/>
        </p:nvSpPr>
        <p:spPr>
          <a:xfrm>
            <a:off x="8592219" y="26215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811AAC-32A2-09A4-275C-83E1CAAB597E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460750" y="2594541"/>
            <a:ext cx="265380" cy="1609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8B49D9-0EEB-C8CF-067D-FD9C6262C76B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46350" y="259454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E05577E-C2AD-4275-3ABF-397FC1664152}"/>
              </a:ext>
            </a:extLst>
          </p:cNvPr>
          <p:cNvSpPr/>
          <p:nvPr/>
        </p:nvSpPr>
        <p:spPr>
          <a:xfrm>
            <a:off x="2330879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0DD168-8B3C-98A6-AAC7-C04FDEADD8AB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11368" y="353106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A6325D-42BF-DA43-8EA7-6B9658FEE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36431"/>
              </p:ext>
            </p:extLst>
          </p:nvPr>
        </p:nvGraphicFramePr>
        <p:xfrm>
          <a:off x="2895599" y="5021825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640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8586A-C6E8-3862-7CFF-BA6925E48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31B18E-7831-2EAC-26BF-8BC2A4F3BA87}"/>
              </a:ext>
            </a:extLst>
          </p:cNvPr>
          <p:cNvSpPr/>
          <p:nvPr/>
        </p:nvSpPr>
        <p:spPr>
          <a:xfrm>
            <a:off x="4753897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B20D4-D298-02F9-8520-CE391DE50540}"/>
              </a:ext>
            </a:extLst>
          </p:cNvPr>
          <p:cNvSpPr/>
          <p:nvPr/>
        </p:nvSpPr>
        <p:spPr>
          <a:xfrm>
            <a:off x="6752303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4E70E-4AA2-48A8-8A7C-561CBC408325}"/>
              </a:ext>
            </a:extLst>
          </p:cNvPr>
          <p:cNvSpPr/>
          <p:nvPr/>
        </p:nvSpPr>
        <p:spPr>
          <a:xfrm>
            <a:off x="3754694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32392-ECA1-55AF-E845-9A7BD22C3673}"/>
              </a:ext>
            </a:extLst>
          </p:cNvPr>
          <p:cNvSpPr/>
          <p:nvPr/>
        </p:nvSpPr>
        <p:spPr>
          <a:xfrm>
            <a:off x="5753100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979FC-8320-ABCF-C343-DBF1DBA05FCF}"/>
              </a:ext>
            </a:extLst>
          </p:cNvPr>
          <p:cNvSpPr/>
          <p:nvPr/>
        </p:nvSpPr>
        <p:spPr>
          <a:xfrm>
            <a:off x="7751506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09653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89398-6849-2D14-9D19-C819E6FCC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51DA21F-6659-D8FB-3DD0-C1B3EA06D795}"/>
              </a:ext>
            </a:extLst>
          </p:cNvPr>
          <p:cNvSpPr/>
          <p:nvPr/>
        </p:nvSpPr>
        <p:spPr>
          <a:xfrm>
            <a:off x="7680261" y="18140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99C6E2-C1FF-28A7-906B-885732AB3C80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34392" y="1702264"/>
            <a:ext cx="1179780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F8DA51C-1C84-3691-C629-9376CFD89B75}"/>
              </a:ext>
            </a:extLst>
          </p:cNvPr>
          <p:cNvSpPr/>
          <p:nvPr/>
        </p:nvSpPr>
        <p:spPr>
          <a:xfrm>
            <a:off x="5853903" y="921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CA8CC6-4185-DF79-1EF9-9D20CF761509}"/>
              </a:ext>
            </a:extLst>
          </p:cNvPr>
          <p:cNvSpPr/>
          <p:nvPr/>
        </p:nvSpPr>
        <p:spPr>
          <a:xfrm>
            <a:off x="4156572" y="18361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EEAB29-CF7E-C292-771B-12A6ECB2C024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37061" y="1702264"/>
            <a:ext cx="105075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BEBBFB-55CE-0F20-6B07-421DB39FE5A8}"/>
              </a:ext>
            </a:extLst>
          </p:cNvPr>
          <p:cNvSpPr/>
          <p:nvPr/>
        </p:nvSpPr>
        <p:spPr>
          <a:xfrm>
            <a:off x="3245279" y="27505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A017D2-1BBD-EE0A-C004-F7490F60C64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025768" y="26166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BE4009-0756-43EC-D9E0-9C6E29FD71BA}"/>
              </a:ext>
            </a:extLst>
          </p:cNvPr>
          <p:cNvSpPr/>
          <p:nvPr/>
        </p:nvSpPr>
        <p:spPr>
          <a:xfrm>
            <a:off x="5070972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4757EC-2AB6-7DA3-D34A-1636B05CFBDA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37061" y="2616664"/>
            <a:ext cx="267822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751F5CD-0180-B414-B42C-999FEE71E9C1}"/>
              </a:ext>
            </a:extLst>
          </p:cNvPr>
          <p:cNvSpPr/>
          <p:nvPr/>
        </p:nvSpPr>
        <p:spPr>
          <a:xfrm>
            <a:off x="6765861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EF375A-16E4-7D27-7A37-FCC49D365260}"/>
              </a:ext>
            </a:extLst>
          </p:cNvPr>
          <p:cNvSpPr/>
          <p:nvPr/>
        </p:nvSpPr>
        <p:spPr>
          <a:xfrm>
            <a:off x="8592219" y="26215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D1C449-616E-279C-316D-C36C81202370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460750" y="2594541"/>
            <a:ext cx="265380" cy="1609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3CDD94-6E03-6305-5202-6D70CCC94F7E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46350" y="259454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FD53914-5A8A-2612-04F4-F521D7C93137}"/>
              </a:ext>
            </a:extLst>
          </p:cNvPr>
          <p:cNvSpPr/>
          <p:nvPr/>
        </p:nvSpPr>
        <p:spPr>
          <a:xfrm>
            <a:off x="2330879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FA3CC7-183C-60AA-3D1C-7818E001CA38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11368" y="353106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7517EE-7B76-0DBE-8A1D-A1877B0B8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60261"/>
              </p:ext>
            </p:extLst>
          </p:nvPr>
        </p:nvGraphicFramePr>
        <p:xfrm>
          <a:off x="2895599" y="5021825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381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C97F3-F629-CD99-DAB6-47913B690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09200A7-AE6F-7A8E-EE03-65751D14E34E}"/>
              </a:ext>
            </a:extLst>
          </p:cNvPr>
          <p:cNvSpPr/>
          <p:nvPr/>
        </p:nvSpPr>
        <p:spPr>
          <a:xfrm>
            <a:off x="7680261" y="18140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58189B-41FD-8E9A-F560-BDADA99964D6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34392" y="1702264"/>
            <a:ext cx="1179780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DC590BF-B9AF-24FF-D09E-3D199FDDA927}"/>
              </a:ext>
            </a:extLst>
          </p:cNvPr>
          <p:cNvSpPr/>
          <p:nvPr/>
        </p:nvSpPr>
        <p:spPr>
          <a:xfrm>
            <a:off x="5853903" y="921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EE24FE-801B-4A3F-9D47-B7F5D44081B3}"/>
              </a:ext>
            </a:extLst>
          </p:cNvPr>
          <p:cNvSpPr/>
          <p:nvPr/>
        </p:nvSpPr>
        <p:spPr>
          <a:xfrm>
            <a:off x="4156572" y="18361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6F57EB-88D0-B865-5671-6682D6983170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37061" y="1702264"/>
            <a:ext cx="105075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B4515D3-E3C0-B204-F65E-08143A21E97B}"/>
              </a:ext>
            </a:extLst>
          </p:cNvPr>
          <p:cNvSpPr/>
          <p:nvPr/>
        </p:nvSpPr>
        <p:spPr>
          <a:xfrm>
            <a:off x="3245279" y="27505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6227E6-D097-47C0-1840-DAE1F9DB2D12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025768" y="26166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FC38779-C255-4DA2-9732-4F54546DAADC}"/>
              </a:ext>
            </a:extLst>
          </p:cNvPr>
          <p:cNvSpPr/>
          <p:nvPr/>
        </p:nvSpPr>
        <p:spPr>
          <a:xfrm>
            <a:off x="5070972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8CC546-14D2-DB44-C27C-5A48856178B5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37061" y="2616664"/>
            <a:ext cx="267822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2A48D8A-AD74-F719-BC7E-E0BAF7DEF90E}"/>
              </a:ext>
            </a:extLst>
          </p:cNvPr>
          <p:cNvSpPr/>
          <p:nvPr/>
        </p:nvSpPr>
        <p:spPr>
          <a:xfrm>
            <a:off x="6765861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51FF44-AE72-77B3-8AD1-80B42AF67D76}"/>
              </a:ext>
            </a:extLst>
          </p:cNvPr>
          <p:cNvSpPr/>
          <p:nvPr/>
        </p:nvSpPr>
        <p:spPr>
          <a:xfrm>
            <a:off x="8592219" y="26215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0C6964-AA43-0239-72F4-9735C30640D3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460750" y="2594541"/>
            <a:ext cx="265380" cy="1609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AC2AE0-8DED-D30C-9CEE-1B9E6C8F9953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46350" y="259454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E7CE33E-A351-0CEE-046F-630DF0E8AAE9}"/>
              </a:ext>
            </a:extLst>
          </p:cNvPr>
          <p:cNvSpPr/>
          <p:nvPr/>
        </p:nvSpPr>
        <p:spPr>
          <a:xfrm>
            <a:off x="2330879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CCC995-2BAF-101E-5044-C9321B3AC10E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11368" y="353106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CBEC7F-D27F-9D29-FD41-C6E28FE44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22448"/>
              </p:ext>
            </p:extLst>
          </p:nvPr>
        </p:nvGraphicFramePr>
        <p:xfrm>
          <a:off x="2895599" y="5021825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305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A80C2-6B80-EDE5-1B19-BFD650552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6CE56AB-6451-8302-7226-A2F71E0F8AF0}"/>
              </a:ext>
            </a:extLst>
          </p:cNvPr>
          <p:cNvSpPr/>
          <p:nvPr/>
        </p:nvSpPr>
        <p:spPr>
          <a:xfrm>
            <a:off x="7680261" y="18140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BE40DE-2862-191B-B2A9-F0D19A55D129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34392" y="1702264"/>
            <a:ext cx="1179780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8A45791-C5A1-98DB-3ECA-5C04DF191D9A}"/>
              </a:ext>
            </a:extLst>
          </p:cNvPr>
          <p:cNvSpPr/>
          <p:nvPr/>
        </p:nvSpPr>
        <p:spPr>
          <a:xfrm>
            <a:off x="5853903" y="921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472510-DE96-BB90-68F1-F4BE5426CABC}"/>
              </a:ext>
            </a:extLst>
          </p:cNvPr>
          <p:cNvSpPr/>
          <p:nvPr/>
        </p:nvSpPr>
        <p:spPr>
          <a:xfrm>
            <a:off x="4156572" y="18361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CF6F63-102F-4733-9D11-F38BC9335087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37061" y="1702264"/>
            <a:ext cx="105075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ED4A7BD-9701-C78D-EDA6-8A298C00BC4D}"/>
              </a:ext>
            </a:extLst>
          </p:cNvPr>
          <p:cNvSpPr/>
          <p:nvPr/>
        </p:nvSpPr>
        <p:spPr>
          <a:xfrm>
            <a:off x="3245279" y="27505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2D0998-FE05-C5CE-1A19-4FE76A59ED96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025768" y="26166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96EA36-C3CF-0681-00AB-6B1F7F9C185B}"/>
              </a:ext>
            </a:extLst>
          </p:cNvPr>
          <p:cNvSpPr/>
          <p:nvPr/>
        </p:nvSpPr>
        <p:spPr>
          <a:xfrm>
            <a:off x="5070972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7EDB73-0056-B474-3FCC-15B44253672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37061" y="2616664"/>
            <a:ext cx="267822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1D37A43-5E9D-331C-B4C4-104078845F7F}"/>
              </a:ext>
            </a:extLst>
          </p:cNvPr>
          <p:cNvSpPr/>
          <p:nvPr/>
        </p:nvSpPr>
        <p:spPr>
          <a:xfrm>
            <a:off x="6765861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40FD4B-7136-ABFE-CB3D-D4E2CE3CD868}"/>
              </a:ext>
            </a:extLst>
          </p:cNvPr>
          <p:cNvSpPr/>
          <p:nvPr/>
        </p:nvSpPr>
        <p:spPr>
          <a:xfrm>
            <a:off x="8592219" y="26215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9CDF39-2622-3621-D47E-53C985EE876E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460750" y="2594541"/>
            <a:ext cx="265380" cy="1609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EE62FC-D925-4416-962E-3F67279AAB33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46350" y="259454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6E672A9-269C-60BA-44A4-F16B0F18C786}"/>
              </a:ext>
            </a:extLst>
          </p:cNvPr>
          <p:cNvSpPr/>
          <p:nvPr/>
        </p:nvSpPr>
        <p:spPr>
          <a:xfrm>
            <a:off x="2330879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AD4C6D-2507-0B6C-24B4-AC23A96489F6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11368" y="353106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924463-47E9-2E6E-CD55-0139B1981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70794"/>
              </p:ext>
            </p:extLst>
          </p:nvPr>
        </p:nvGraphicFramePr>
        <p:xfrm>
          <a:off x="2895599" y="5021825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32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89554-09A7-ACD8-E971-BFEDD8609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DE2033A-2C58-EBA8-25E0-E2C1D0293195}"/>
              </a:ext>
            </a:extLst>
          </p:cNvPr>
          <p:cNvSpPr/>
          <p:nvPr/>
        </p:nvSpPr>
        <p:spPr>
          <a:xfrm>
            <a:off x="7680261" y="18140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857087-8D1F-940B-C7DD-BB987E73637A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34392" y="1702264"/>
            <a:ext cx="1179780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136161D-AFCE-7584-E079-FA98F5266719}"/>
              </a:ext>
            </a:extLst>
          </p:cNvPr>
          <p:cNvSpPr/>
          <p:nvPr/>
        </p:nvSpPr>
        <p:spPr>
          <a:xfrm>
            <a:off x="5853903" y="921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44EA3C-FD29-9C9B-FB17-96DF32CADF4B}"/>
              </a:ext>
            </a:extLst>
          </p:cNvPr>
          <p:cNvSpPr/>
          <p:nvPr/>
        </p:nvSpPr>
        <p:spPr>
          <a:xfrm>
            <a:off x="4156572" y="18361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1E5A00-4E64-8EEF-D0FF-F287A1A5DA5E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37061" y="1702264"/>
            <a:ext cx="105075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8D6544F-9B43-C3AA-3338-D9ECC9C4E1A4}"/>
              </a:ext>
            </a:extLst>
          </p:cNvPr>
          <p:cNvSpPr/>
          <p:nvPr/>
        </p:nvSpPr>
        <p:spPr>
          <a:xfrm>
            <a:off x="3245279" y="27505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AB769D-E571-7B12-EB0D-849BF07E3070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025768" y="26166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0BB427C-2BF3-9893-F364-7E73452DB604}"/>
              </a:ext>
            </a:extLst>
          </p:cNvPr>
          <p:cNvSpPr/>
          <p:nvPr/>
        </p:nvSpPr>
        <p:spPr>
          <a:xfrm>
            <a:off x="5070972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F108E4-296D-3DEC-FA53-37B10EE9C6AC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37061" y="2616664"/>
            <a:ext cx="267822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D1710C6-E1AA-E805-68D2-94ED95151955}"/>
              </a:ext>
            </a:extLst>
          </p:cNvPr>
          <p:cNvSpPr/>
          <p:nvPr/>
        </p:nvSpPr>
        <p:spPr>
          <a:xfrm>
            <a:off x="6765861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D76C38-A229-41AF-442E-A7C5318EAD32}"/>
              </a:ext>
            </a:extLst>
          </p:cNvPr>
          <p:cNvSpPr/>
          <p:nvPr/>
        </p:nvSpPr>
        <p:spPr>
          <a:xfrm>
            <a:off x="8592219" y="26215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D08E49-E69C-C097-1D93-6AC7AB0920FF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460750" y="2594541"/>
            <a:ext cx="265380" cy="1609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A2AB43-4154-9440-2633-003BEF6D07D3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46350" y="259454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8388265-C07B-3687-9692-5AF8C7A825B9}"/>
              </a:ext>
            </a:extLst>
          </p:cNvPr>
          <p:cNvSpPr/>
          <p:nvPr/>
        </p:nvSpPr>
        <p:spPr>
          <a:xfrm>
            <a:off x="2330879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61DAE0-D12A-3EF1-92EE-78556C047DD9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11368" y="353106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34AE61-3795-1156-525E-EFF5F275C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40104"/>
              </p:ext>
            </p:extLst>
          </p:nvPr>
        </p:nvGraphicFramePr>
        <p:xfrm>
          <a:off x="2895599" y="5021825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8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85F8B-06F2-BAA8-3217-1F0913DB4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827353-9DC1-056B-320A-53ED503411C2}"/>
              </a:ext>
            </a:extLst>
          </p:cNvPr>
          <p:cNvSpPr/>
          <p:nvPr/>
        </p:nvSpPr>
        <p:spPr>
          <a:xfrm>
            <a:off x="7680261" y="18140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6AE25E2-449A-DB8D-9E94-759A96EA8590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34392" y="1702264"/>
            <a:ext cx="1179780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9BFB9F6-E07C-5C63-E3FB-64C220DB34C8}"/>
              </a:ext>
            </a:extLst>
          </p:cNvPr>
          <p:cNvSpPr/>
          <p:nvPr/>
        </p:nvSpPr>
        <p:spPr>
          <a:xfrm>
            <a:off x="5853903" y="921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BCD2EF-3AEA-08B3-C55B-94ABDB36DB28}"/>
              </a:ext>
            </a:extLst>
          </p:cNvPr>
          <p:cNvSpPr/>
          <p:nvPr/>
        </p:nvSpPr>
        <p:spPr>
          <a:xfrm>
            <a:off x="4156572" y="18361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FE2DA0-4FA1-AECE-1C75-75DFE5AD58D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37061" y="1702264"/>
            <a:ext cx="105075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1312738-BDD1-164A-4759-55C8FA8ED35A}"/>
              </a:ext>
            </a:extLst>
          </p:cNvPr>
          <p:cNvSpPr/>
          <p:nvPr/>
        </p:nvSpPr>
        <p:spPr>
          <a:xfrm>
            <a:off x="3245279" y="27505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AFF943-4D75-7DEA-A6B1-B7FF4F23D61C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025768" y="26166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B974FAF-2F62-E50B-BDE2-B1BDCD5E80B3}"/>
              </a:ext>
            </a:extLst>
          </p:cNvPr>
          <p:cNvSpPr/>
          <p:nvPr/>
        </p:nvSpPr>
        <p:spPr>
          <a:xfrm>
            <a:off x="5070972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2386FA-EF5C-B6F2-A4E0-AE8C8D06FF0D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37061" y="2616664"/>
            <a:ext cx="267822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701DFEA-2A16-1AF2-2CD0-DFF0FC09B8FC}"/>
              </a:ext>
            </a:extLst>
          </p:cNvPr>
          <p:cNvSpPr/>
          <p:nvPr/>
        </p:nvSpPr>
        <p:spPr>
          <a:xfrm>
            <a:off x="6765861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8663D-ADA2-B324-FCD9-AA5D16749360}"/>
              </a:ext>
            </a:extLst>
          </p:cNvPr>
          <p:cNvSpPr/>
          <p:nvPr/>
        </p:nvSpPr>
        <p:spPr>
          <a:xfrm>
            <a:off x="8592219" y="26215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29BDD-7924-BE4D-406A-A9D57683A532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460750" y="2594541"/>
            <a:ext cx="265380" cy="1609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5B611A-0C52-1185-D07F-6A2A1B26D2CB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46350" y="259454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9F7468A-4DCE-8BFA-1992-C8ED6D0ADF89}"/>
              </a:ext>
            </a:extLst>
          </p:cNvPr>
          <p:cNvSpPr/>
          <p:nvPr/>
        </p:nvSpPr>
        <p:spPr>
          <a:xfrm>
            <a:off x="2330879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6A0492-EC30-5E56-651E-5C0BF11FF6D0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11368" y="353106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E3C979-609F-0BEB-3ACF-51F0A356E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25186"/>
              </p:ext>
            </p:extLst>
          </p:nvPr>
        </p:nvGraphicFramePr>
        <p:xfrm>
          <a:off x="2895599" y="5021825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72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569B8-66C4-D5A3-F695-7D2328AEB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F0C79CB-C828-C4D0-46C2-E687225D5D50}"/>
              </a:ext>
            </a:extLst>
          </p:cNvPr>
          <p:cNvSpPr/>
          <p:nvPr/>
        </p:nvSpPr>
        <p:spPr>
          <a:xfrm>
            <a:off x="6553200" y="34290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F490A9-F1E5-A7DC-F7B6-2721E6EAB95F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419289" y="3295089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894A682-7AB8-A0D5-0605-58A498567225}"/>
              </a:ext>
            </a:extLst>
          </p:cNvPr>
          <p:cNvSpPr/>
          <p:nvPr/>
        </p:nvSpPr>
        <p:spPr>
          <a:xfrm>
            <a:off x="5638800" y="25146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98FE9A-E650-5E2E-E19F-4ECC12FA20CD}"/>
              </a:ext>
            </a:extLst>
          </p:cNvPr>
          <p:cNvSpPr/>
          <p:nvPr/>
        </p:nvSpPr>
        <p:spPr>
          <a:xfrm>
            <a:off x="4724400" y="34290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F7FFEF-5C71-75FC-959E-DBC04F4C978F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504889" y="3295089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FD4CA4B-7FE8-F2E7-BCA6-2465B811055E}"/>
              </a:ext>
            </a:extLst>
          </p:cNvPr>
          <p:cNvSpPr/>
          <p:nvPr/>
        </p:nvSpPr>
        <p:spPr>
          <a:xfrm>
            <a:off x="3352800" y="34290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5A3B1A-12A9-E7B0-816A-367EDB6BFEFA}"/>
              </a:ext>
            </a:extLst>
          </p:cNvPr>
          <p:cNvCxnSpPr>
            <a:cxnSpLocks/>
            <a:stCxn id="21" idx="5"/>
            <a:endCxn id="19" idx="1"/>
          </p:cNvCxnSpPr>
          <p:nvPr/>
        </p:nvCxnSpPr>
        <p:spPr>
          <a:xfrm>
            <a:off x="3218889" y="3295089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A101A9A-3ECF-F641-27E1-D6659BB4B8B0}"/>
              </a:ext>
            </a:extLst>
          </p:cNvPr>
          <p:cNvSpPr/>
          <p:nvPr/>
        </p:nvSpPr>
        <p:spPr>
          <a:xfrm>
            <a:off x="2438400" y="25146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4BE08A-ABB9-1345-DB4F-4EE86FD937FC}"/>
              </a:ext>
            </a:extLst>
          </p:cNvPr>
          <p:cNvSpPr/>
          <p:nvPr/>
        </p:nvSpPr>
        <p:spPr>
          <a:xfrm>
            <a:off x="1524000" y="34290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5299CD-F9DA-BB19-CE68-7F4585BD94BA}"/>
              </a:ext>
            </a:extLst>
          </p:cNvPr>
          <p:cNvCxnSpPr>
            <a:cxnSpLocks/>
            <a:stCxn id="21" idx="3"/>
            <a:endCxn id="22" idx="7"/>
          </p:cNvCxnSpPr>
          <p:nvPr/>
        </p:nvCxnSpPr>
        <p:spPr>
          <a:xfrm flipH="1">
            <a:off x="2304489" y="3295089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30EA386-72FF-C9C3-60F8-2796C8EE36F5}"/>
              </a:ext>
            </a:extLst>
          </p:cNvPr>
          <p:cNvSpPr/>
          <p:nvPr/>
        </p:nvSpPr>
        <p:spPr>
          <a:xfrm>
            <a:off x="9619689" y="34290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567922-FA47-012C-B566-F05373F9BE2E}"/>
              </a:ext>
            </a:extLst>
          </p:cNvPr>
          <p:cNvCxnSpPr>
            <a:cxnSpLocks/>
            <a:stCxn id="26" idx="5"/>
            <a:endCxn id="24" idx="1"/>
          </p:cNvCxnSpPr>
          <p:nvPr/>
        </p:nvCxnSpPr>
        <p:spPr>
          <a:xfrm>
            <a:off x="9485778" y="3295089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4B13A61-2C23-0157-7C30-75C801E54550}"/>
              </a:ext>
            </a:extLst>
          </p:cNvPr>
          <p:cNvSpPr/>
          <p:nvPr/>
        </p:nvSpPr>
        <p:spPr>
          <a:xfrm>
            <a:off x="8705289" y="25146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7DCE22-8CC1-BE4E-BBDD-2964C96568C7}"/>
              </a:ext>
            </a:extLst>
          </p:cNvPr>
          <p:cNvSpPr/>
          <p:nvPr/>
        </p:nvSpPr>
        <p:spPr>
          <a:xfrm>
            <a:off x="7790889" y="34290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E9D89C-6A73-2E83-A355-15EB464D628E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8571378" y="3295089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E1F5E9-5C96-8C8D-09CC-DFDA6D88CDDC}"/>
              </a:ext>
            </a:extLst>
          </p:cNvPr>
          <p:cNvSpPr txBox="1"/>
          <p:nvPr/>
        </p:nvSpPr>
        <p:spPr>
          <a:xfrm>
            <a:off x="5678417" y="4414684"/>
            <a:ext cx="83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invalid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FABB07-554A-1B43-8058-940C97863855}"/>
              </a:ext>
            </a:extLst>
          </p:cNvPr>
          <p:cNvSpPr txBox="1"/>
          <p:nvPr/>
        </p:nvSpPr>
        <p:spPr>
          <a:xfrm>
            <a:off x="8744906" y="4477311"/>
            <a:ext cx="65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valid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8792F1-0CE8-EDAB-B287-98FD77A94DA4}"/>
              </a:ext>
            </a:extLst>
          </p:cNvPr>
          <p:cNvSpPr txBox="1"/>
          <p:nvPr/>
        </p:nvSpPr>
        <p:spPr>
          <a:xfrm>
            <a:off x="2350418" y="4477311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24 or 17?</a:t>
            </a:r>
          </a:p>
        </p:txBody>
      </p:sp>
    </p:spTree>
    <p:extLst>
      <p:ext uri="{BB962C8B-B14F-4D97-AF65-F5344CB8AC3E}">
        <p14:creationId xmlns:p14="http://schemas.microsoft.com/office/powerpoint/2010/main" val="39528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FE7DE-A758-6912-B00F-42484A773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CBBEB62-837A-2BB4-869F-56CD60BD8711}"/>
              </a:ext>
            </a:extLst>
          </p:cNvPr>
          <p:cNvSpPr/>
          <p:nvPr/>
        </p:nvSpPr>
        <p:spPr>
          <a:xfrm>
            <a:off x="7758907" y="14568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207F41-56AD-65A2-04AE-E74C54C4AC12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6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910DD13-6FFF-A2AE-9A69-0BCF5C9B9A02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E6618A-678C-7866-C848-C459F7EA7875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4FC57D-BDC5-3D8E-EB40-0C139BB3889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403C6C0-9473-A4F7-0168-53DD848843AA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FB8413-5BAF-5CAE-FD95-82C850DF4EAD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28FF2F7-619D-5775-5AF1-BD2118F0918E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E39520-7722-5B46-3955-01C8114DA56A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0B030DE-41B3-42BC-538C-2C47E25A95E5}"/>
              </a:ext>
            </a:extLst>
          </p:cNvPr>
          <p:cNvSpPr/>
          <p:nvPr/>
        </p:nvSpPr>
        <p:spPr>
          <a:xfrm>
            <a:off x="6844513" y="237432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8A681-FFEC-DD49-113E-A895606508CE}"/>
              </a:ext>
            </a:extLst>
          </p:cNvPr>
          <p:cNvSpPr/>
          <p:nvPr/>
        </p:nvSpPr>
        <p:spPr>
          <a:xfrm>
            <a:off x="8673301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DA5DAD-BB89-72E6-1D87-D8F5EA70F0B8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6" y="2237371"/>
            <a:ext cx="267816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C1C9AB-DBC0-B0DC-0849-F78406B9AFE3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7371"/>
            <a:ext cx="267816" cy="27086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324DF5D-3C0B-1A5A-1849-8DC7F9712BE5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1D96FB-E968-DCC4-7F64-94FC87DBFC3D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8294889-AA0F-E5DB-2CBA-5B1125FD5A87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260D53-E1C5-6563-F903-9EA5F9515D34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EBAE1C-327F-1872-2B56-C00E16C51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74410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6A5DC9E-51B2-2E54-0F89-C1799B604B99}"/>
              </a:ext>
            </a:extLst>
          </p:cNvPr>
          <p:cNvSpPr txBox="1"/>
          <p:nvPr/>
        </p:nvSpPr>
        <p:spPr>
          <a:xfrm>
            <a:off x="1727631" y="5856393"/>
            <a:ext cx="17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 to heap</a:t>
            </a:r>
          </a:p>
        </p:txBody>
      </p:sp>
    </p:spTree>
    <p:extLst>
      <p:ext uri="{BB962C8B-B14F-4D97-AF65-F5344CB8AC3E}">
        <p14:creationId xmlns:p14="http://schemas.microsoft.com/office/powerpoint/2010/main" val="42422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4F12F-3C54-F15E-5D0C-1DF9C3310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1F1B11A-4E0A-6091-936A-3272A7A60BA3}"/>
              </a:ext>
            </a:extLst>
          </p:cNvPr>
          <p:cNvSpPr/>
          <p:nvPr/>
        </p:nvSpPr>
        <p:spPr>
          <a:xfrm>
            <a:off x="775890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F1E2BA-61CF-7F07-1DDF-2E0CB5C6119B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6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0B962F2-10BF-43B3-BE09-9B40BCE92613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838445-2886-BA43-1075-519C52497A60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5C9310-D694-C41C-096A-9D973277D64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30C1E9E-105B-0288-D371-C1D7BA262DE2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E2285C-D463-C7FA-A76B-A20AE3F00CE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03BF9C-5B5B-0E41-0749-05C3E43D46FA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47BAA8-7E62-5AE6-CCC6-1100B6E9E841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F460D08-3705-1201-2EAC-0034952B8917}"/>
              </a:ext>
            </a:extLst>
          </p:cNvPr>
          <p:cNvSpPr/>
          <p:nvPr/>
        </p:nvSpPr>
        <p:spPr>
          <a:xfrm>
            <a:off x="6844513" y="237432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3621B0-C912-B64F-AFBC-9226791F7AC7}"/>
              </a:ext>
            </a:extLst>
          </p:cNvPr>
          <p:cNvSpPr/>
          <p:nvPr/>
        </p:nvSpPr>
        <p:spPr>
          <a:xfrm>
            <a:off x="8673301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BA857C-4A4C-6273-7BFF-E0C41948BAF1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6" y="2239296"/>
            <a:ext cx="267816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F77A98-AD35-AE85-DFF2-23A793B73445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9296"/>
            <a:ext cx="267816" cy="2689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00ECAB1-75EC-C546-786F-B5A101CCAEFF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D94D0B-C413-148D-F926-1E3E5B862341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92BD809-9C90-9224-6A2F-142349C33EA8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659F789-DB69-B9D4-DAD8-A0DB39F6B570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1F5C2C-8FE4-5810-60F6-8C869366A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14485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55E77A96-1031-10DF-86DC-6A290D661975}"/>
              </a:ext>
            </a:extLst>
          </p:cNvPr>
          <p:cNvSpPr/>
          <p:nvPr/>
        </p:nvSpPr>
        <p:spPr>
          <a:xfrm>
            <a:off x="5853683" y="442078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ECDFA2-976D-7735-BD98-81D7B42C82BC}"/>
              </a:ext>
            </a:extLst>
          </p:cNvPr>
          <p:cNvSpPr txBox="1"/>
          <p:nvPr/>
        </p:nvSpPr>
        <p:spPr>
          <a:xfrm>
            <a:off x="1727631" y="5856393"/>
            <a:ext cx="17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 to heap</a:t>
            </a:r>
          </a:p>
        </p:txBody>
      </p:sp>
    </p:spTree>
    <p:extLst>
      <p:ext uri="{BB962C8B-B14F-4D97-AF65-F5344CB8AC3E}">
        <p14:creationId xmlns:p14="http://schemas.microsoft.com/office/powerpoint/2010/main" val="161499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2DFE7-11CD-06CB-108E-DB9DA4D5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B339679-52CF-0517-7594-0A8478AEB83D}"/>
              </a:ext>
            </a:extLst>
          </p:cNvPr>
          <p:cNvSpPr/>
          <p:nvPr/>
        </p:nvSpPr>
        <p:spPr>
          <a:xfrm>
            <a:off x="7758907" y="14568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CBC9AD-7A4C-3673-B29C-47428A5CD371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6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85D2F1B-95E5-C2B2-5032-18DDAE3D6758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6FF6C4-FE2D-43E3-C32E-39EAC08C18DA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7F467A-07BC-D2CB-73C1-47E47BF9506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46A760D-8F7A-C70C-75A8-12CB7C8102E2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88E3FD-ACAD-A236-8DB0-5F844D7BE6BD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0A2FCDC-6146-A5B3-D561-D422FFE8F065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F0AD29-8F02-E419-FECF-CAD370555D1A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71A052B-CAD6-6560-4C2A-844B8F30A158}"/>
              </a:ext>
            </a:extLst>
          </p:cNvPr>
          <p:cNvSpPr/>
          <p:nvPr/>
        </p:nvSpPr>
        <p:spPr>
          <a:xfrm>
            <a:off x="6844513" y="237432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93A9BE-6F81-A9FB-651E-9CC5E86635BC}"/>
              </a:ext>
            </a:extLst>
          </p:cNvPr>
          <p:cNvSpPr/>
          <p:nvPr/>
        </p:nvSpPr>
        <p:spPr>
          <a:xfrm>
            <a:off x="8673301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E57D8A-79FC-0DBD-6571-EF144FAE1932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6" y="2237371"/>
            <a:ext cx="267816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3571AD-EFC3-68A8-D859-B6073691B052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7371"/>
            <a:ext cx="267816" cy="27086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3534EB3-F30E-7332-8611-12D282FDC590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9F7D5D-BD5F-339A-C381-E78482C2B1C7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DBC161-E388-3057-A803-2C2E38AC3906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4F3A14-EFD6-486C-9D5F-A62C5F353703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2A936E-61D5-F050-897D-55A1B27E9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860800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2B68B573-2324-BD7A-B12D-7803169F9391}"/>
              </a:ext>
            </a:extLst>
          </p:cNvPr>
          <p:cNvSpPr/>
          <p:nvPr/>
        </p:nvSpPr>
        <p:spPr>
          <a:xfrm>
            <a:off x="5263874" y="441774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0B40A-56BC-EF38-C840-6E8A86A7A9B9}"/>
              </a:ext>
            </a:extLst>
          </p:cNvPr>
          <p:cNvSpPr txBox="1"/>
          <p:nvPr/>
        </p:nvSpPr>
        <p:spPr>
          <a:xfrm>
            <a:off x="1727631" y="5856393"/>
            <a:ext cx="17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 to heap</a:t>
            </a:r>
          </a:p>
        </p:txBody>
      </p:sp>
    </p:spTree>
    <p:extLst>
      <p:ext uri="{BB962C8B-B14F-4D97-AF65-F5344CB8AC3E}">
        <p14:creationId xmlns:p14="http://schemas.microsoft.com/office/powerpoint/2010/main" val="4183578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D162D-7380-F084-9365-4B4362E1F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4DDCBD9-3924-BB66-5794-97DACFBB5784}"/>
              </a:ext>
            </a:extLst>
          </p:cNvPr>
          <p:cNvSpPr/>
          <p:nvPr/>
        </p:nvSpPr>
        <p:spPr>
          <a:xfrm>
            <a:off x="7758910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410405-4861-99AD-97F7-377607376D7D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6758516-1757-ABF5-2878-3BDA787A4A86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EFC86-800B-A33B-68EF-F032BBA1E287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EE5D89-6F9A-5695-2D91-04D44E9F44AD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9AEFC62-39D7-3024-5553-C51748EE6B75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750AA6-C5FE-19A2-5C3F-6A8FAA5B8E04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1168B6C-DA93-713A-06F4-8A2C30A67B4E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587A96-FB0A-C26E-3BEB-3BE58FBBD9E8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34DE1C2-F027-3EDF-D01F-D9165EEA4C80}"/>
              </a:ext>
            </a:extLst>
          </p:cNvPr>
          <p:cNvSpPr/>
          <p:nvPr/>
        </p:nvSpPr>
        <p:spPr>
          <a:xfrm>
            <a:off x="6848258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5452C4-413F-2756-9C26-454C77A9C672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02F5A-30B2-D5C6-E2E9-D9B1EF2C471E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9296"/>
            <a:ext cx="267819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46D856-5695-A47B-49EA-6407974CE364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8747" y="2239296"/>
            <a:ext cx="264074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9B674EA-EF5E-6D4C-1105-10F96D02AFFD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281040-ACC5-3A25-DFD5-7759B72D54F5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35AB746-5588-ED26-0C63-A749E0A40753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B67763-5A4F-3908-5103-DC8245C41376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73BA9B-8FC1-AC80-AA5A-2F8576D8E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49347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4D6B256B-899A-4386-D3EA-99C406A2AAD7}"/>
              </a:ext>
            </a:extLst>
          </p:cNvPr>
          <p:cNvSpPr/>
          <p:nvPr/>
        </p:nvSpPr>
        <p:spPr>
          <a:xfrm>
            <a:off x="5263874" y="441774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8DB62-2A70-7BAF-35CC-2E8FE1CAA791}"/>
              </a:ext>
            </a:extLst>
          </p:cNvPr>
          <p:cNvSpPr txBox="1"/>
          <p:nvPr/>
        </p:nvSpPr>
        <p:spPr>
          <a:xfrm>
            <a:off x="1727631" y="5856393"/>
            <a:ext cx="17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 to heap</a:t>
            </a:r>
          </a:p>
        </p:txBody>
      </p:sp>
    </p:spTree>
    <p:extLst>
      <p:ext uri="{BB962C8B-B14F-4D97-AF65-F5344CB8AC3E}">
        <p14:creationId xmlns:p14="http://schemas.microsoft.com/office/powerpoint/2010/main" val="3220962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A42BF-9C42-DF6F-D8D3-B0371C520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F7C7A7-A86F-1186-926D-823370E022AD}"/>
              </a:ext>
            </a:extLst>
          </p:cNvPr>
          <p:cNvSpPr/>
          <p:nvPr/>
        </p:nvSpPr>
        <p:spPr>
          <a:xfrm>
            <a:off x="4753897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CF9B8-E560-6675-B6F8-5AD48F211065}"/>
              </a:ext>
            </a:extLst>
          </p:cNvPr>
          <p:cNvSpPr/>
          <p:nvPr/>
        </p:nvSpPr>
        <p:spPr>
          <a:xfrm>
            <a:off x="6752303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FF00A3-657C-BB72-3CB7-B9ED88D8B652}"/>
              </a:ext>
            </a:extLst>
          </p:cNvPr>
          <p:cNvSpPr/>
          <p:nvPr/>
        </p:nvSpPr>
        <p:spPr>
          <a:xfrm>
            <a:off x="3754694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01122D-678C-FC43-CDE3-5E5201CAC9E1}"/>
              </a:ext>
            </a:extLst>
          </p:cNvPr>
          <p:cNvSpPr/>
          <p:nvPr/>
        </p:nvSpPr>
        <p:spPr>
          <a:xfrm>
            <a:off x="5753100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C00F07-B3F7-2AAC-130D-F9EE34E7D0F8}"/>
              </a:ext>
            </a:extLst>
          </p:cNvPr>
          <p:cNvSpPr/>
          <p:nvPr/>
        </p:nvSpPr>
        <p:spPr>
          <a:xfrm>
            <a:off x="7751506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C7EB70-FAAC-5622-2C49-70FF8EBEA7B0}"/>
              </a:ext>
            </a:extLst>
          </p:cNvPr>
          <p:cNvCxnSpPr>
            <a:cxnSpLocks/>
          </p:cNvCxnSpPr>
          <p:nvPr/>
        </p:nvCxnSpPr>
        <p:spPr>
          <a:xfrm flipV="1">
            <a:off x="6096000" y="26289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FBF937-521F-D7ED-4228-4944B6F451B1}"/>
              </a:ext>
            </a:extLst>
          </p:cNvPr>
          <p:cNvSpPr txBox="1"/>
          <p:nvPr/>
        </p:nvSpPr>
        <p:spPr>
          <a:xfrm>
            <a:off x="5562841" y="221563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1812218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11619-4EA3-6048-BE05-01F0F36AD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F564D93-F694-FF37-DD7F-44038A09FC34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5527E9-C2A7-9944-9ACA-D11EC3B8EC3E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5BFC841-1252-781F-E166-57592DCF88BD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583FD-CBEC-FC93-3C00-8C6E44033585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2A6B7F-A15F-0932-7CF1-18F01D65727B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6C57E0-624C-ECC1-A45D-CE2A2817113F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21AF02-A910-CB36-FDE4-A4DAD68DE0C4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67FE5DA-A1B3-E991-1374-340BA3647F74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2481C8-B28E-BB74-85B1-750218375D01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7071181-E76D-97A8-E2A5-AC1591EF800F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ECA64D-25AD-D12E-FB6F-A97E7D89D6B0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1F515B-4043-F5F3-D6F8-35D791B15FA9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7895C4-F0BF-A174-0F2F-6CB70B95B4F4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1D24FBC-BE69-6559-B6C6-E1FB0660FA64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6074F7-C264-0D68-1262-B1A322DE734B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B5CFFE2-9604-91B4-99EC-618D689F714A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A16F9D9-1025-766F-D2C3-6AFBD366A574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15A79E8-D056-458A-9D5C-12FFA7619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27132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D2611EDD-5817-7091-1F99-540C560DD47F}"/>
              </a:ext>
            </a:extLst>
          </p:cNvPr>
          <p:cNvSpPr/>
          <p:nvPr/>
        </p:nvSpPr>
        <p:spPr>
          <a:xfrm>
            <a:off x="4682595" y="441774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1E3B03-7AC2-5A81-65F2-C113844D835F}"/>
              </a:ext>
            </a:extLst>
          </p:cNvPr>
          <p:cNvSpPr txBox="1"/>
          <p:nvPr/>
        </p:nvSpPr>
        <p:spPr>
          <a:xfrm>
            <a:off x="1727631" y="5856393"/>
            <a:ext cx="17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 to heap</a:t>
            </a:r>
          </a:p>
        </p:txBody>
      </p:sp>
    </p:spTree>
    <p:extLst>
      <p:ext uri="{BB962C8B-B14F-4D97-AF65-F5344CB8AC3E}">
        <p14:creationId xmlns:p14="http://schemas.microsoft.com/office/powerpoint/2010/main" val="40261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3153-E1C0-6BCD-32FB-5740E301A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965F352-6247-105C-4166-6C49C912CDC3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0DA80D-31B1-8ACF-85E7-1776C4B725B5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F230435-8F73-4733-C532-40A6023D7C7C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943532-E315-C009-E875-767F25E4E1CC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661CB5-12D9-309A-8DD7-7D73F90D95A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F01F024-1977-5046-ED80-883B590C9826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90D648-6C03-9CB8-9491-4B1AD7780C91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09D1195-F2D8-43D1-AC14-8BD950452597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2FF4CE-CA51-B7DA-9D5E-12678F55DCD3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27F640D-A679-F2DB-AC9F-773121C62D55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3D759D-ED8B-F75B-2F0D-C7EBCEC3A49A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A7B202-810C-4BFA-F977-7EC788ACB5E5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5C4F24-867A-65CF-E89E-6982349AB839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696FAD6-7796-32B4-C1CF-64C2EBF8E43B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EA1047-2858-0B90-1BDF-2CCA841AE013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F716E97-9BC1-7F74-5996-43654593CDAF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E18899-7072-E93A-0E60-523808AC7E69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816BFF-9241-9035-1929-851BDC779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55030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5731D093-A07B-1E73-D73F-0A3BE6D39350}"/>
              </a:ext>
            </a:extLst>
          </p:cNvPr>
          <p:cNvSpPr/>
          <p:nvPr/>
        </p:nvSpPr>
        <p:spPr>
          <a:xfrm>
            <a:off x="4682595" y="441774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CDDFF2-2DCC-F588-A13F-BF5CE0B03348}"/>
              </a:ext>
            </a:extLst>
          </p:cNvPr>
          <p:cNvSpPr txBox="1"/>
          <p:nvPr/>
        </p:nvSpPr>
        <p:spPr>
          <a:xfrm>
            <a:off x="1727631" y="5856393"/>
            <a:ext cx="17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 to heap</a:t>
            </a:r>
          </a:p>
        </p:txBody>
      </p:sp>
    </p:spTree>
    <p:extLst>
      <p:ext uri="{BB962C8B-B14F-4D97-AF65-F5344CB8AC3E}">
        <p14:creationId xmlns:p14="http://schemas.microsoft.com/office/powerpoint/2010/main" val="3730061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7B9C2-691E-C2B0-1EED-C4112E411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A49F0AD-0C8E-0835-AC6B-057D516D5348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CEE9B4-CF03-405A-03C3-3D823AB2D9F7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2EA7940-E9FF-16DC-6BB2-D90367982C7A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4E2365-1BB3-FEAE-272B-3FF4721DFB6D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681709-C426-3290-2A98-60D24E74E52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B994F10-E885-F1AF-513F-9D74B89217E3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1A2B27-DAD9-9DC1-642F-0B09D0F4A4A6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C9394F4-C512-5C0F-9B08-B9D24BCB1F89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3EC855-973D-130E-165B-5AFDFDD3D613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51EE1F0-5283-E73D-FFE6-7311451FED61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D787FD-8CC5-FB58-3FB1-BCA5EA136145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C9A376-6AE9-D80E-7699-40D057FA3BC7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CAD496-6C8F-D905-CD30-2CC40C1AC78C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70A941C-B450-D5D6-A7E1-54DEF8149A48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39ADEC-8654-FE0B-F351-EE98AF6984AC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5875B95-E100-6588-C129-5BA1D3646EDC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788E5C-3D98-D6CA-C8C7-76FE4AAD7CC8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48BC6F-4980-ADD1-8CBE-777471284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72004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2EB5B775-7E75-DE4F-2DFD-9CF36FF7B99E}"/>
              </a:ext>
            </a:extLst>
          </p:cNvPr>
          <p:cNvSpPr/>
          <p:nvPr/>
        </p:nvSpPr>
        <p:spPr>
          <a:xfrm>
            <a:off x="4104426" y="442078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5363B7-DDBB-9E1E-A408-C73E355B580B}"/>
              </a:ext>
            </a:extLst>
          </p:cNvPr>
          <p:cNvSpPr txBox="1"/>
          <p:nvPr/>
        </p:nvSpPr>
        <p:spPr>
          <a:xfrm>
            <a:off x="1727631" y="5856393"/>
            <a:ext cx="17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 to heap</a:t>
            </a:r>
          </a:p>
        </p:txBody>
      </p:sp>
    </p:spTree>
    <p:extLst>
      <p:ext uri="{BB962C8B-B14F-4D97-AF65-F5344CB8AC3E}">
        <p14:creationId xmlns:p14="http://schemas.microsoft.com/office/powerpoint/2010/main" val="977574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34F7B-580A-757E-E417-81923A449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C82AC71-CB00-4EF3-14F0-B5F4E5BD9FD1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56A11EF-FD38-553C-B8B7-2128C0A85A70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1891AA6-A1C6-9710-62E2-D198DDEB4D17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6CB3D6-420F-4362-0CDA-4D67D233DBEC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7FBED8-00F9-4D2E-35C6-B03FBF8FFD5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9011103-BC33-CF99-6F1A-A328BF8108E4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C8CB37-5391-D50D-8B02-DC3BD69D5175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5E71C7C-BC74-8F8B-2D2A-5B8838CCD416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76676C-33DF-A4FE-B84F-1CFFC97BA9F8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2DB9D0D-03AF-182E-E677-16AAF4B70E73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814B53-B552-50BF-8AAF-EA7AE484CF6B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BF9D55-88BB-F31E-87D8-1286477B8282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B6AE55-4E56-DEE9-6CAC-804F75B9806A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656B452-140D-F16F-A1D6-F6840D7C1160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DBEABD-EAD8-1696-B61F-FB4947D19D35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FC0C14F-AF22-C8FC-102A-FCC8D1C08D1C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8F7AD3-E620-CC01-6B31-186B46A92B09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634E4B-AED2-B9D2-6D52-C170C6954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97410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186955C8-4937-24BA-4C9C-CEEB14D65E04}"/>
              </a:ext>
            </a:extLst>
          </p:cNvPr>
          <p:cNvSpPr/>
          <p:nvPr/>
        </p:nvSpPr>
        <p:spPr>
          <a:xfrm>
            <a:off x="4104426" y="442078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CD5DB-03C0-8F1B-376D-CCF2B4FECFA5}"/>
              </a:ext>
            </a:extLst>
          </p:cNvPr>
          <p:cNvSpPr txBox="1"/>
          <p:nvPr/>
        </p:nvSpPr>
        <p:spPr>
          <a:xfrm>
            <a:off x="1727631" y="5856393"/>
            <a:ext cx="17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 to heap</a:t>
            </a:r>
          </a:p>
        </p:txBody>
      </p:sp>
    </p:spTree>
    <p:extLst>
      <p:ext uri="{BB962C8B-B14F-4D97-AF65-F5344CB8AC3E}">
        <p14:creationId xmlns:p14="http://schemas.microsoft.com/office/powerpoint/2010/main" val="1126404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5413A-8FB7-B46C-9499-CCF8F7191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7FED010-28B7-6884-829F-387D92F4D4EB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83E5FA-E73D-1021-FBC5-A864B91DF878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506EBC2-5F8D-4449-F565-B716ECABB8E8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99D2A5-65E4-C885-9E71-452728ABE077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E3D518-9BA7-EAB5-D47E-B08D4C257BF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C4CB325-499F-4187-166D-8580FE8370CA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DCAB6C-250C-D770-FCA8-74752CFF4F90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00305EC-F80A-8F4A-DF7F-48DA3D831699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AE6F-37EF-6C76-B1E7-0D6172AE016E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E903C62-CEE1-337E-CF93-7F8F3441CDD2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70D33A-D04C-3D83-2657-46A6DD4936E0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CE85AE-0B30-8682-4E7F-5D7B2F754563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C399F5-5068-BC07-031A-24703763EBB9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7718D6A-D72B-0C05-8355-1B40F1B5A3DB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F12BAB-4AA1-A380-F5E7-795D0FD2CA7A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EE0B26A-1BA9-D633-6699-7D31D5C93836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802C78-3809-23B3-6301-20287D0AE8B8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92AB7B-3BFC-D32C-73A5-F0E3F2B50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46632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8B1062D7-FF31-9054-2605-ABC252A3A6CA}"/>
              </a:ext>
            </a:extLst>
          </p:cNvPr>
          <p:cNvSpPr/>
          <p:nvPr/>
        </p:nvSpPr>
        <p:spPr>
          <a:xfrm>
            <a:off x="3538821" y="442078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C2C7A-798D-7ACC-88BB-C8FC9675C463}"/>
              </a:ext>
            </a:extLst>
          </p:cNvPr>
          <p:cNvSpPr txBox="1"/>
          <p:nvPr/>
        </p:nvSpPr>
        <p:spPr>
          <a:xfrm>
            <a:off x="1727631" y="5856393"/>
            <a:ext cx="17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 to heap</a:t>
            </a:r>
          </a:p>
        </p:txBody>
      </p:sp>
    </p:spTree>
    <p:extLst>
      <p:ext uri="{BB962C8B-B14F-4D97-AF65-F5344CB8AC3E}">
        <p14:creationId xmlns:p14="http://schemas.microsoft.com/office/powerpoint/2010/main" val="2714088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0AFC7-DE27-8F7A-6683-9C94D89A6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9BB52B-F850-F46B-0037-C86CFF5DB949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BE68EF-5551-C5DE-E4FE-BDA2BA1ADFD4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C561D32-968F-3468-C748-3210B3F4FEBC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FB6F19-A0D9-BC01-17AA-F755A1AEE73E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3241B7-30D2-5859-05EE-C58158EDE6B1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4B44F60-4354-EEF9-46C2-D0270EC5815D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BAB98D-914E-4CA1-2CD5-9B74C5938484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5804C5C-6341-D252-13FE-9D6690BD310A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638E45-9949-FB88-2251-7DA217FDFE85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0C14BF3-CB33-03F6-2173-AE7D838473B5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C81C8E-F15D-A784-646A-8A328DF4A037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0834D4-CCC5-FEB0-E1CA-C21793994F62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140046-AA48-0E81-B9BA-037E7C8270DE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B47E16E-A254-9DBC-13FF-934613185FB4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4DF821-26C8-7FF0-058C-E2CD87AB395C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22E9123-09C9-8C28-57A5-FE60850B1572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85BE3B-C532-6CC0-142A-C311A52EA279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E309D8-4783-58A4-B545-A50FF5DD1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51799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110056A7-80DB-8CB5-BE10-9C9243373D77}"/>
              </a:ext>
            </a:extLst>
          </p:cNvPr>
          <p:cNvSpPr/>
          <p:nvPr/>
        </p:nvSpPr>
        <p:spPr>
          <a:xfrm>
            <a:off x="3538821" y="442078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58AA65-E354-7BD7-DBD4-7ECEBD71D041}"/>
              </a:ext>
            </a:extLst>
          </p:cNvPr>
          <p:cNvSpPr txBox="1"/>
          <p:nvPr/>
        </p:nvSpPr>
        <p:spPr>
          <a:xfrm>
            <a:off x="1727631" y="5856393"/>
            <a:ext cx="17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 to heap</a:t>
            </a:r>
          </a:p>
        </p:txBody>
      </p:sp>
    </p:spTree>
    <p:extLst>
      <p:ext uri="{BB962C8B-B14F-4D97-AF65-F5344CB8AC3E}">
        <p14:creationId xmlns:p14="http://schemas.microsoft.com/office/powerpoint/2010/main" val="3510627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58DFC-3F51-741E-CFDC-BDEA9B69E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72CC3A9-A178-E351-A485-ED34C75FDB30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03ADE0-FD29-55B2-43E3-F041711BAEB5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A773CF9-172D-6713-056A-33183A49873B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44038C-37F7-FA3C-4FDA-701C62F28D11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8085C4-44D9-32C4-B968-2A12C167F53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22DD476-BE24-A917-FE66-8E05A5685EF6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64C087-A649-1D67-8A9D-93C74E19044F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66DB61-453D-F92D-086E-9F400A449F42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D16523-DFED-F8AF-DD7D-6957458EFF0A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BB331DB-D50E-AF25-F15B-C1064D370F31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C468AB-D5DE-7C77-0FF2-AA41AC9D1760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481D6A-A3D5-0FDE-FF09-0D4911B16855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EECC32-64EB-B9C9-4EC2-01FB6EECEA78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749CBF6-78A7-0A57-F853-BD7A19E3788E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BC57F3-6443-132D-6800-059FC08F6CA2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F2EFDB6-FC9F-A2BA-0F21-DFEADCE8B64C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E6759D-FACE-EDDE-4B74-1A17F68BCCE4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A37322-BD62-C64C-0167-058960F5B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07023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237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A8EB1-0AC0-1B90-134E-767A16A36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E23517E-3873-5FF6-B0D9-FC8776E6F8A0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C4BA6F-84AF-32CD-9C08-8EB2F533FC5E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A183E51-E98F-38C9-7A82-9F7081DD5AFD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E31701-0519-F1FD-7370-6B4D63E25E25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342F39-10CD-98CE-D34B-C61B95AD8A3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37B1F61-CF47-F6AD-3C04-C10C551EFC73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1672A5-4FD2-7D49-2F66-6BA24DCAAA3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4ADE97-A1A3-2F24-1AF0-8BB085D7E642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411AD1-AB67-D022-CFD9-6E0A5E3EE3D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39218EF-3D01-8853-242D-5586DFB18D79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554604-B69D-4A06-B98C-8B1F052AD617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CD4B5A-BA2C-712E-2974-71766818627D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0CF248-3B97-0373-8ECF-E5A5821B5A9C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F7E51C9-624C-DBEE-BDD8-F5138F57DEAE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1F8600-1D03-EEAA-4F0D-1E7096F7294A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7130EBD-817A-3614-A4D8-6D4E423C2BC4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FCDD33-83AD-0372-1098-7F464D4D8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60087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292A604-8971-8651-6242-7B92EDAD065C}"/>
              </a:ext>
            </a:extLst>
          </p:cNvPr>
          <p:cNvSpPr txBox="1"/>
          <p:nvPr/>
        </p:nvSpPr>
        <p:spPr>
          <a:xfrm>
            <a:off x="2116519" y="5856393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extract max</a:t>
            </a:r>
          </a:p>
        </p:txBody>
      </p:sp>
    </p:spTree>
    <p:extLst>
      <p:ext uri="{BB962C8B-B14F-4D97-AF65-F5344CB8AC3E}">
        <p14:creationId xmlns:p14="http://schemas.microsoft.com/office/powerpoint/2010/main" val="169289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1A33C-7982-48DC-1ED9-AB16CBA69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54CFD53-C2C8-1C87-0EB1-CE813B31739F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21972E0-CAB1-0903-E3BB-BD6FFB10BAAF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549A260-9017-0A1C-00A3-57D9E2BB5680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0578B3-C894-5E8B-552E-F38CE4EC8442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66FB56-5970-32AC-3FA8-96F8045253C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9182428-53CB-B0D7-B414-9F5133E55C9A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81162-E9C1-F994-CB59-96376E20FCC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616BF56-C1EB-167F-2965-59FD33500995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3F2363-9C15-1525-13AF-D829F69D0D74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2E859AB-C135-87B4-2FAC-8ECF6BA611A7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C9F100-84EA-98FC-16C6-211D77D21B33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B1B03D-CD18-1A81-7097-9095BEF131B2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872C2D-F70A-2487-C88A-BF59FD47A75C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AC4F1D2-07F4-D078-8218-3BD4AFF6771A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79BDF2-2BFF-1863-E384-5E1F96D707B2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0E99C60-251D-D442-C140-6312F196AE81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3F4DB8-3462-2CDC-10BC-BBFB8C727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82733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091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79761-58EB-8EB5-BB5D-D83E9F502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7E2FBE2-92C6-496C-0F5B-0C2FF160CC85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F96CE8-8FB3-EC10-890F-23219E2330E1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091D2B0-0C7A-F644-DD78-17A6CF2BB9BD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2DAE11-C600-B1F0-2954-8A3ABA8E29D5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E1FDE3-8392-61E9-B9E6-2B3CE85BF3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E76F044-E9E5-441F-C0BB-BFBAA70B20C3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087645-62D4-7B38-71E6-A947ABDB6234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AFE989C-F065-2C88-9270-27D21C2360FF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C04900-2D22-10B4-C5C1-0DFC5011E982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94076A4-4430-396C-41D6-375E2B38168C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BDFE68-602D-1A16-30ED-804A9080C1A4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AF8543-C131-242D-C6BA-7123A6B61ECD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02A426-610A-98EE-D804-C32C91DD1529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F5BA474-5BEC-279B-F7B6-67FE76713354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22E8CA-63FC-F8B1-DFFE-846682EF6F52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7D8BAFA-1E86-291F-FF83-4B95B94F26F5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538AC18-D900-E2DD-D70C-7900CAB46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74969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328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C0610-D72D-E591-D666-A69E92A9F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4EE5BB-F4AB-D128-F1DC-F9C002457A27}"/>
              </a:ext>
            </a:extLst>
          </p:cNvPr>
          <p:cNvSpPr/>
          <p:nvPr/>
        </p:nvSpPr>
        <p:spPr>
          <a:xfrm>
            <a:off x="5253498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E904AA-424E-D19E-C6FD-CBC0288E4696}"/>
              </a:ext>
            </a:extLst>
          </p:cNvPr>
          <p:cNvSpPr/>
          <p:nvPr/>
        </p:nvSpPr>
        <p:spPr>
          <a:xfrm>
            <a:off x="6252701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AC894-ED06-C2FB-450B-2FA240AF1DF7}"/>
              </a:ext>
            </a:extLst>
          </p:cNvPr>
          <p:cNvSpPr/>
          <p:nvPr/>
        </p:nvSpPr>
        <p:spPr>
          <a:xfrm>
            <a:off x="4254295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F63CCD-2DFC-0E59-9A0A-A90EFB7AD457}"/>
              </a:ext>
            </a:extLst>
          </p:cNvPr>
          <p:cNvSpPr/>
          <p:nvPr/>
        </p:nvSpPr>
        <p:spPr>
          <a:xfrm>
            <a:off x="7251904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03788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58A98-9B64-0D98-2EC9-9AD56EAA4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C88FAB3-3251-BCF9-3578-F964276FAF5A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462904-F7CA-3516-BCE6-98C91CCCE3D9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6EB138A-7D1D-C9DD-F3B9-1C178D93F32D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EB517A-45A6-65AE-259B-D17FE3F603AA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D69104-2501-1A81-FD79-F19402DF879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B2801A4-581A-E071-7C4C-0E910DAA25C7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A1007A-A9A3-EC47-F944-AA3F119FAA0F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3479D64-84F1-A3EE-4693-17BAB583810D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A1BF56-AEF1-DAE3-3B91-898CAF012438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0A8D4E8-88C6-7756-F541-DAC423CD7661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ADBA13-2683-7702-50DC-14BA2AA596E7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3388D2-D8B9-7AFA-647C-C075BD86422C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C99E98-8C7B-1D83-BACA-18F3A8D6AD65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BB1591C-FA37-6145-F7CE-40EC391F93F5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8D7D863-5F2B-C22D-DD89-C3BE430B312D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D5E72B-DEB7-1A37-3421-FE7D3F177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43623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F1B0CF-49B5-872A-79F1-D59FF85A614E}"/>
              </a:ext>
            </a:extLst>
          </p:cNvPr>
          <p:cNvSpPr txBox="1"/>
          <p:nvPr/>
        </p:nvSpPr>
        <p:spPr>
          <a:xfrm>
            <a:off x="2116519" y="5856393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extract max</a:t>
            </a:r>
          </a:p>
        </p:txBody>
      </p:sp>
    </p:spTree>
    <p:extLst>
      <p:ext uri="{BB962C8B-B14F-4D97-AF65-F5344CB8AC3E}">
        <p14:creationId xmlns:p14="http://schemas.microsoft.com/office/powerpoint/2010/main" val="63081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7AAAF-6046-B6FF-09D1-8848E5E96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25A9EA9-3052-AD22-FADF-6CDD42320C31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01B448-E5F5-D963-59B1-28E91DE50F61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DD50B0F-C647-2829-BB79-9552E6215EA6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13D3B9-C177-B4A5-417F-07FCF5167D85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2E8316-587F-D6CD-F338-26B7B3293007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B9452BA-A8BF-6AD7-6C93-0157EBC79726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7B2B09-176E-062E-419B-755DA30780E5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7B981BC-C09E-02DD-5BB8-7D3075C5FBA0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3C26B1-1FCC-23D2-C5E3-0CC715B887DB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876CABD-6196-A4A7-47DE-BD17C80A606A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3D31AF-FE83-5A66-E153-3E5B594ED073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EBDB18-8512-92A8-99F1-F7F450EB6AD9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384B20-CB37-3C61-2ACB-52260EE71D75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B84D709-D04F-F1DE-0D0F-5196630A31F6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D5F96A1-2EE0-F9E5-3A1B-FAD890A65AAC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1AE7F72-AC21-4E4C-B7A6-E5C155731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15157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886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04383-16B2-DAEC-DE94-EFF45855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D9CAAEE-61D1-83FB-247D-BCE41B9551C2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BF31E1-9CEF-345E-6568-C2423E385B11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893FAA5-165E-B837-AD06-44FAEC9703C0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07A36D-7DFF-F465-4D45-4B1461BE3A67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42A097-A67F-03B1-6D27-5338882717A3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DD9928F-BD88-DF81-19F4-81FC4DCBE1CE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E65778-BF1B-7356-C946-B5BAAB9A6DE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98BB01A-148C-48CC-4EF0-74B7B8DE6595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450D3D-955B-88DA-A444-731C07528B5A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AE4405C-3806-114B-C865-1CAF470283B5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71FCB4-FDAE-70B1-B27F-166FCE60A3A8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CB510D-8344-128F-5881-EFE3D041A0F6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8F46E-EFBB-3DA6-1917-566C4203E5FD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F793F20-E12E-D482-3908-06FC4A844515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DE1B51-C281-1180-569F-4D20E4C7D308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319DF7-6508-D12B-0BB8-6AA04815A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463160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740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2CCD2-E25C-00B0-3C51-317FC2FFF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BA73151-FAB8-5A9D-D60C-36288A1F83ED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90C181-70CB-DEFB-876B-41AF74DE75D7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6D06441-E715-2713-3EC4-2C9DA1CBB49C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443B75-282D-C9DA-9CA2-618305CDACCE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9932D7-FA02-F2E6-8D14-16B8820CF740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D9DAFD5-F9F4-71C8-DF3A-BAFCBA99E467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224E7C-AA06-1D11-2F28-44072681AFE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171B9F5-7DBC-8DB0-1C25-F88A26038945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5688EA-57EE-B22C-0814-71996F6B1161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85BDFDF-3539-F669-D048-8DC788088E93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BB05B9-2425-0710-9C43-7BDAB3AB0506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F92FD2-3232-3DD1-B566-F1BDABE9DC34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A821294-285C-EAD7-BAFE-791D8E4ED670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1D6F108-C976-DA55-954A-9EB1C70E370D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A6B01A-584C-70FD-8516-F1767627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339138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5438E0-8992-3030-210B-B384DF0D2B6E}"/>
              </a:ext>
            </a:extLst>
          </p:cNvPr>
          <p:cNvSpPr txBox="1"/>
          <p:nvPr/>
        </p:nvSpPr>
        <p:spPr>
          <a:xfrm>
            <a:off x="2116519" y="5856393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extract max</a:t>
            </a:r>
          </a:p>
        </p:txBody>
      </p:sp>
    </p:spTree>
    <p:extLst>
      <p:ext uri="{BB962C8B-B14F-4D97-AF65-F5344CB8AC3E}">
        <p14:creationId xmlns:p14="http://schemas.microsoft.com/office/powerpoint/2010/main" val="3570348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5938B-A225-7782-33CC-2E94B466E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D83BD58-C777-5396-C255-2792A71B7522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4ADC18-90AC-5E5E-56D4-C62C1A9EC935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9C90DF9-53C1-CB14-5E1C-68B51B97AD2B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1F9FD9-2004-1A8C-036F-5E3AADA3C15A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C182B0-4BA1-F62A-E51D-B4D54375BC8D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5F103E4-D483-ABA2-B8B0-ED848CF58036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43EBCB-4A27-3721-BED1-AFBA714C3E96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B83995F-3A28-75F1-086C-A3E839B4109B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6754D8-3353-B31F-B792-38E07FF49280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1752DD-64D5-28E8-367E-AA3647DA36DC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A1746F-8BA0-A1D8-1189-AB3DB958E941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4260D4-7F4F-001E-AEA3-CF3A0265F5AC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0546ED2-0A0F-D4DA-1025-197E0E69CDE2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F0EF4B8-E07C-69F3-032D-8093FD9DD27D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9E8AC2-5E91-7734-E580-B06F83068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68155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021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FE789-2A80-6B42-4C95-90D08E971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74CD5D3-531B-4CFE-76CA-EBDD6796FF9F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87CCD3-FD27-E5A3-5606-A3F8FD0DB19F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187DC7-D931-8027-E1EC-7F2B395E1ED1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243974-DF05-098F-DB3B-5DE897FFA17C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F33418-B623-232E-E1AD-BAE38825B91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34EE80-B807-F012-7050-3D00109AFB0E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FBE2CB-072E-0EDC-5101-3933F85B11ED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C83E8B8-0992-C016-B0F7-D746DC42EF49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725173-FCD1-E521-078D-11E03A4A1E21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C4D6742-906B-3BC7-B5EB-B2E5141A80CC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80307A-9D7C-191F-65FA-BAFFBFB9EBB4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48C79-45AC-DFEA-F5FC-6F885F182C05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7FC5BF9-04BB-AC42-DB41-6F1D625EAA3A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0F4CD4A-FBB1-84A8-60CF-1F9CD2603E2D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038DE8-25BF-D672-7374-E83DBA19F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992088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914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90E87-EDE4-C39F-4DDE-C0F1A2145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3115977-C530-089C-5B04-A0220F442BEC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71C131-9E17-17F4-B90E-B2A1E5B52961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5BB2D83-407F-39FD-0E3D-6660941B303D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A34BDD-BD1D-F9D0-C051-18CB1A081F39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B4E969-8607-B1B4-EE76-22E1DB513D4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50E2AA0-DADA-193F-1A78-A5B1FC7964F7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EEBFED-1786-447D-A8AF-22D2C5B3ECF0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878ED84-AD03-7472-134B-DDCF84AF2DC2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CAD729-A741-B203-249D-939AEE6412EA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CDA5A04-8CBE-3F48-08AF-32CE5751682F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076298-C788-CF6B-B5E5-8813CAC4C0C1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A3C120-F9A9-EEAD-D608-F530851135A9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47EF0F-32A5-C666-4F3B-19B6DC016D8B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FEB0EE-66B7-43C4-4308-408834BA0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38998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D592DC2-2AB7-AC7E-72C1-2615CF222F49}"/>
              </a:ext>
            </a:extLst>
          </p:cNvPr>
          <p:cNvSpPr txBox="1"/>
          <p:nvPr/>
        </p:nvSpPr>
        <p:spPr>
          <a:xfrm>
            <a:off x="2116519" y="5856393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extract max</a:t>
            </a:r>
          </a:p>
        </p:txBody>
      </p:sp>
    </p:spTree>
    <p:extLst>
      <p:ext uri="{BB962C8B-B14F-4D97-AF65-F5344CB8AC3E}">
        <p14:creationId xmlns:p14="http://schemas.microsoft.com/office/powerpoint/2010/main" val="34589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922B2-34E4-B7CC-CC5D-7FC81900D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69C97E4-7A21-FBB1-75CB-AB896CD5460E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1BA306-A2D5-6EAE-0143-6CE68572397F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7BE26F4-4549-0BF6-0D44-2DF8B0CD91FF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BAA95C-B788-F73C-E983-58B92BB325A1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9EA6A9-3604-5C0B-9C9C-F57E4C67700F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9194BF-C8E8-0001-95DE-2E8C5B5D5738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B4F841-CC08-6335-2582-8D7CC3669F5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E6811FE-4AF7-5EED-AAD1-D0DB2C455548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3EF933-1E1C-9AE0-DFD4-C647E80A74D5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FC59310-10E3-F703-8AB1-E596F383954A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453882-04AE-2E6A-4BB3-96FA2DB5BC9A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B25B48-1229-D0B4-659E-73684F1B97F5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8316E3-07E9-91C6-C739-D06A5BCB9A8C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2979E0-D953-2A4D-82BC-9B802A0C0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97549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8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0D8DE-7EAB-41E9-E256-57E305BC4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1363E6C-FEFF-390B-9811-CB7F64460C74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2432FBD-E2D4-978E-E1BE-F4F04979A3EF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17AF89D-0F64-A2F6-2B84-FA8E7DA6330E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57D9B9-E733-F1CD-6B53-9C3AC2C93678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D65B9F-9A71-5125-216C-1F8DCCB969A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98C7E52-1690-9036-319C-8A43FFAFECAD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2B27C1-E99A-AAB9-400D-DD50BAD9499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FCDA150-E61E-05BF-11CA-F6057CEE686F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BBDABB-93CD-73DC-9628-356D2C3DB53D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6DCB3-958F-6BBA-ADB3-B772A4C7E7A7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F39075-017E-07AE-9D68-DE0B70D3DEB0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D79FCFE-4388-5AE1-7805-8DB7C25EE7DC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1B2D98-825C-C440-E740-84799E0EC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70470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01E2B62-E001-E2B7-4ACB-9AD069D5B4F5}"/>
              </a:ext>
            </a:extLst>
          </p:cNvPr>
          <p:cNvSpPr txBox="1"/>
          <p:nvPr/>
        </p:nvSpPr>
        <p:spPr>
          <a:xfrm>
            <a:off x="2116519" y="5856393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extract max</a:t>
            </a:r>
          </a:p>
        </p:txBody>
      </p:sp>
    </p:spTree>
    <p:extLst>
      <p:ext uri="{BB962C8B-B14F-4D97-AF65-F5344CB8AC3E}">
        <p14:creationId xmlns:p14="http://schemas.microsoft.com/office/powerpoint/2010/main" val="195266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F31DF-C080-C50D-B417-A93947660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7114770-3AD9-47FB-FB3D-5E0E46BC5F3A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402ADD-742A-54D2-F4EC-1A7B387A997D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5B6C1FD-1234-65B5-B08A-42DDB8400BB2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BFD3CE-1568-5600-9A63-397B2020D431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4F07F-3E91-82EA-415A-6DBBA44631A4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62C6225-826D-3944-3F38-041D7C6DA73A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50F986-276D-DB53-F9C9-81A6F968EBB5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AA5F1A-3BFB-42D3-9B02-9F0D94D76BCC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A149EE-49F0-F53F-3B11-BFB8E38B27E2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23E441-D6BB-6DA0-0B72-E00492E9C8E0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2BF631E-7B0B-A465-31BF-6E1ED634EE4F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0E5C0A-9053-3E24-F747-58A0B5802760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1006DDF-8EC0-F729-C00C-75C3B4A95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955025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65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8826F-D58F-49B3-CAA9-FBD3B60EB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535C23-A4A3-D871-E1EB-BE0FE65A719F}"/>
              </a:ext>
            </a:extLst>
          </p:cNvPr>
          <p:cNvSpPr/>
          <p:nvPr/>
        </p:nvSpPr>
        <p:spPr>
          <a:xfrm>
            <a:off x="5253498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6CB8FC-5E29-9BE3-D26D-823A559661DB}"/>
              </a:ext>
            </a:extLst>
          </p:cNvPr>
          <p:cNvSpPr/>
          <p:nvPr/>
        </p:nvSpPr>
        <p:spPr>
          <a:xfrm>
            <a:off x="6252701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FDFA7-F969-7B35-6543-6D062A873C67}"/>
              </a:ext>
            </a:extLst>
          </p:cNvPr>
          <p:cNvSpPr/>
          <p:nvPr/>
        </p:nvSpPr>
        <p:spPr>
          <a:xfrm>
            <a:off x="4254295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AA479-1DD1-1350-1FEC-BF868F925AE4}"/>
              </a:ext>
            </a:extLst>
          </p:cNvPr>
          <p:cNvSpPr/>
          <p:nvPr/>
        </p:nvSpPr>
        <p:spPr>
          <a:xfrm>
            <a:off x="7251904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8D6F44-875D-9248-F620-4162AF790AEE}"/>
              </a:ext>
            </a:extLst>
          </p:cNvPr>
          <p:cNvCxnSpPr>
            <a:cxnSpLocks/>
          </p:cNvCxnSpPr>
          <p:nvPr/>
        </p:nvCxnSpPr>
        <p:spPr>
          <a:xfrm flipV="1">
            <a:off x="7600335" y="26289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BF864E-284E-4685-317A-526E456D0670}"/>
              </a:ext>
            </a:extLst>
          </p:cNvPr>
          <p:cNvSpPr txBox="1"/>
          <p:nvPr/>
        </p:nvSpPr>
        <p:spPr>
          <a:xfrm>
            <a:off x="7067176" y="221563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3992787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900CB-5039-08FD-2E82-8A0A9F7AD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7EFD3FE-1068-3211-CD2C-C7E4E2651DB2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61474-5506-AFA8-78D7-B5B2533D7944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F64E1AE-2B4A-379A-5854-A9B385255299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A900B7-47BD-3A67-6543-8C0EB486F4CC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1AA665-F0BD-3EC4-F28E-F8E8D72C9E5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6B91666-2103-50FB-AB19-4DCD53421AA8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A43A56-F142-5972-399B-E2CE37A53282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F94854-8A58-95AD-3194-E409CB991E6B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802F57-F6E6-84E0-0309-1C8F1629FAC9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06C8F0-51CB-7FD7-488D-2D65DEEB4079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89682E-1D8F-1D41-CE8E-336941DD6E27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C0D143E-2363-38C0-8C86-F87F4281B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25885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17C10B5-BA49-3A35-8825-AEDA6E9DDC91}"/>
              </a:ext>
            </a:extLst>
          </p:cNvPr>
          <p:cNvSpPr txBox="1"/>
          <p:nvPr/>
        </p:nvSpPr>
        <p:spPr>
          <a:xfrm>
            <a:off x="2116519" y="5856393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extract max</a:t>
            </a:r>
          </a:p>
        </p:txBody>
      </p:sp>
    </p:spTree>
    <p:extLst>
      <p:ext uri="{BB962C8B-B14F-4D97-AF65-F5344CB8AC3E}">
        <p14:creationId xmlns:p14="http://schemas.microsoft.com/office/powerpoint/2010/main" val="2598494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B374-54A1-AED8-216E-F43BECF56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EBC8FA2-9FEB-F763-CAEC-FAB42505B78E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F716F2-0615-6DA2-96F9-3907E5DA3E17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85B4DF4-340C-AC02-00D7-FFE55573C959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6C1BCF-A00B-CF36-4DE1-1C91C80B791C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0E8AF-ED43-7328-F3F2-C7B54479806C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3022FC0-2FCB-D518-235F-25990128DFFA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B93386-3EBD-00A1-7C9F-B12B4A33C08D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EEEACF-F291-CF87-D7FA-935AD81B64B3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0A4752-3CF2-CB89-81F1-78C2D73419A6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6BE3AC-D806-A03A-674E-0CB6D1ECEFBD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FAC3D74-29DF-9CD8-1AF9-81DABC4181EA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FB100D-B60A-8272-1747-A64995410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28334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1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5B48E-34D7-3A6B-DD01-FE7D80416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4038211-85DF-A451-1A5E-6B7769015081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945402-263E-0B9F-B02D-7748ED620051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DF4ABE-6294-460B-1963-0153289EF37C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6C9CB8-8EDC-8C26-E227-A166AD6E4A0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E179BDB-2757-E283-F61E-0842AA7F80F8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CCD426-731D-3612-DF00-55E90317C425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E0335F-58CF-3121-FD62-77D328296AAA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8D78D-3F9E-E123-07C0-8740802362D1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221D234-26CC-02E3-2E8A-B10B1410DDB2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CA36AE-E895-7A9B-C0D8-7BE250743C52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FF0A19F-BE19-7E70-EA87-B20590D21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384314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163162A-760E-B218-B98D-D29E51812DF9}"/>
              </a:ext>
            </a:extLst>
          </p:cNvPr>
          <p:cNvSpPr txBox="1"/>
          <p:nvPr/>
        </p:nvSpPr>
        <p:spPr>
          <a:xfrm>
            <a:off x="2116519" y="5856393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extract max</a:t>
            </a:r>
          </a:p>
        </p:txBody>
      </p:sp>
    </p:spTree>
    <p:extLst>
      <p:ext uri="{BB962C8B-B14F-4D97-AF65-F5344CB8AC3E}">
        <p14:creationId xmlns:p14="http://schemas.microsoft.com/office/powerpoint/2010/main" val="2977541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8ED3A-ADC4-32B6-2342-5D29ACADD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4D551D-713D-79EA-076F-32B1AACBC672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F88122-DD55-474E-32A9-2846E7957479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83DD7E-4B48-675C-97C6-580645D4D17B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DA1750-080A-105D-AEFF-6D132BEC2CE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B0ED598-4880-6EE7-8B5A-A9E4E3BCFDB7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91EBCE-813E-A1EF-4802-5CD30C6EDE6B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AFFA56-1E14-2218-3FAF-DF788DB441FF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70D668-6920-C44C-6620-25B3E864D026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18B79B9-CC84-75E2-50A9-E3F8DF4D5178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45D99EF-377F-FCB2-2B5B-4435D837B56E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B2A1A9-A295-D750-9C48-012DDF9C1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44612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957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0E8BE-E388-B3A2-0FCB-AAAF8FAEB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A51B547-634D-012E-DF24-5D923E12527B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A0371E-ADBD-305B-6B23-B5AB79C60420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5879F9-B2D4-247A-CB97-FB07B1A6C9AF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F7E9E1-84FD-5EB9-0C73-4B1C344B1062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50BD9B-E8ED-7B07-5ED5-2EBAA1C0486B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8B8E2F-0FE6-E972-5486-E7DB0B4ADC34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B8DAEE-87B4-FC4A-C723-3BD6584CA1C4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1ACB5E-2EF7-6A0E-76BF-B96DAD9429AC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BE1017-61B2-F137-DF8F-F9CA3BC0FA3F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1D0C89-D8E0-E158-41B7-26773D9D2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72377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65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DC4E-6A37-C32C-3440-4D4A92828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A9D874-11B6-2F7A-7652-5EB3618B86A2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7C9206-3F10-7186-B9F4-03D492086030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8F6872-1FB2-1310-52C8-5B8F35E6DD93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260079-17DC-A3DB-AEE1-95A2C0A6F69C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338CD3-3BBB-5B75-21F1-07FAE66F1EFA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A9DE69-EDE6-3F32-6981-4D7862948D04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019607-644C-713F-2AB7-2A626CF79C23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391CF5-E2BC-B4F2-FCFE-A19E0178BE22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0AC1BB-7761-2027-737B-00CF1621F186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E6CBBA-ED45-1920-B378-D440BFCD8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077544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DA8EDB-8CFA-3F59-210D-88DB56E14AB7}"/>
              </a:ext>
            </a:extLst>
          </p:cNvPr>
          <p:cNvSpPr txBox="1"/>
          <p:nvPr/>
        </p:nvSpPr>
        <p:spPr>
          <a:xfrm>
            <a:off x="2720552" y="585639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3102749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7B97-8517-4CAC-0A99-991CA0189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AAB02CA-BC11-833E-88CF-22DF39F84F7C}"/>
              </a:ext>
            </a:extLst>
          </p:cNvPr>
          <p:cNvSpPr/>
          <p:nvPr/>
        </p:nvSpPr>
        <p:spPr>
          <a:xfrm>
            <a:off x="7708486" y="2789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999C2B-B79B-0DE6-6CF4-532224397C13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60180" y="2655992"/>
            <a:ext cx="1182217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DA1D4CF-BC87-46D7-3E98-9A21355B4E8F}"/>
              </a:ext>
            </a:extLst>
          </p:cNvPr>
          <p:cNvSpPr/>
          <p:nvPr/>
        </p:nvSpPr>
        <p:spPr>
          <a:xfrm>
            <a:off x="5879691" y="18755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68B95-FB5F-9CAB-1D64-4CD5B8A94E15}"/>
              </a:ext>
            </a:extLst>
          </p:cNvPr>
          <p:cNvSpPr/>
          <p:nvPr/>
        </p:nvSpPr>
        <p:spPr>
          <a:xfrm>
            <a:off x="4050895" y="279182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C0B000-3AD1-349D-3ED4-05B44E8B896C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831384" y="2655992"/>
            <a:ext cx="1182218" cy="26974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7BA1B19-F170-41E3-07E1-C4E6553B5D57}"/>
              </a:ext>
            </a:extLst>
          </p:cNvPr>
          <p:cNvSpPr/>
          <p:nvPr/>
        </p:nvSpPr>
        <p:spPr>
          <a:xfrm>
            <a:off x="3139605" y="370622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78CEE5-5CB1-572F-A2DE-F25DC1E238BC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920094" y="3572317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375D210-00CB-C5C9-B6F6-0AAB709AC9DE}"/>
              </a:ext>
            </a:extLst>
          </p:cNvPr>
          <p:cNvSpPr/>
          <p:nvPr/>
        </p:nvSpPr>
        <p:spPr>
          <a:xfrm>
            <a:off x="4965295" y="37043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2958CD-F91C-153E-F5DD-5054505E6C98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831384" y="3572317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E4A0FF0-2532-4853-092C-CFB56A040515}"/>
              </a:ext>
            </a:extLst>
          </p:cNvPr>
          <p:cNvSpPr/>
          <p:nvPr/>
        </p:nvSpPr>
        <p:spPr>
          <a:xfrm>
            <a:off x="6794086" y="37043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23FCE6-7555-CD48-D028-25BE0669AE3D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74575" y="3570392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3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5AA2E-6CBC-6AFE-C0F9-7A1292EE9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5E69EEC-2722-D7A7-A7AF-DCC3894D81A0}"/>
              </a:ext>
            </a:extLst>
          </p:cNvPr>
          <p:cNvSpPr/>
          <p:nvPr/>
        </p:nvSpPr>
        <p:spPr>
          <a:xfrm>
            <a:off x="7708486" y="2789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F824CD-F150-321A-9B7D-5356217D9697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60180" y="2655992"/>
            <a:ext cx="1182217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D79D233-BE97-3EA3-0ECB-DCEA18BA21DF}"/>
              </a:ext>
            </a:extLst>
          </p:cNvPr>
          <p:cNvSpPr/>
          <p:nvPr/>
        </p:nvSpPr>
        <p:spPr>
          <a:xfrm>
            <a:off x="5879691" y="18755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EC9BC5-931F-0A32-A8FB-559AF3096B39}"/>
              </a:ext>
            </a:extLst>
          </p:cNvPr>
          <p:cNvSpPr/>
          <p:nvPr/>
        </p:nvSpPr>
        <p:spPr>
          <a:xfrm>
            <a:off x="4050895" y="279182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CC889E-E33B-12C2-F3B0-F9F31B3F4F2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831384" y="2655992"/>
            <a:ext cx="1182218" cy="26974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20F5828-9722-7B34-8E4A-CFD2C8F8AB4C}"/>
              </a:ext>
            </a:extLst>
          </p:cNvPr>
          <p:cNvSpPr/>
          <p:nvPr/>
        </p:nvSpPr>
        <p:spPr>
          <a:xfrm>
            <a:off x="3139605" y="370622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83B27E-BE21-26C4-7913-1348844BB11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920094" y="3572317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4169E9A-FBF2-642B-6A2A-F87B1B46BB2B}"/>
              </a:ext>
            </a:extLst>
          </p:cNvPr>
          <p:cNvSpPr/>
          <p:nvPr/>
        </p:nvSpPr>
        <p:spPr>
          <a:xfrm>
            <a:off x="4965295" y="37043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FD3CD0-FA65-1C4A-8C89-2D5E1097705D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831384" y="3572317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19703DB-9BC1-D2AD-3280-9D9D23B6185F}"/>
              </a:ext>
            </a:extLst>
          </p:cNvPr>
          <p:cNvSpPr/>
          <p:nvPr/>
        </p:nvSpPr>
        <p:spPr>
          <a:xfrm>
            <a:off x="6794086" y="37043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F7F685-64BA-B067-9A28-8FA68B35004C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74575" y="3570392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2D9B7F7-65AB-4889-56DB-43894830B578}"/>
              </a:ext>
            </a:extLst>
          </p:cNvPr>
          <p:cNvSpPr/>
          <p:nvPr/>
        </p:nvSpPr>
        <p:spPr>
          <a:xfrm>
            <a:off x="8622877" y="37043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C8C10-7552-B5B9-6E6E-0BA7662189F5}"/>
              </a:ext>
            </a:extLst>
          </p:cNvPr>
          <p:cNvCxnSpPr>
            <a:cxnSpLocks/>
            <a:stCxn id="2" idx="5"/>
            <a:endCxn id="9" idx="1"/>
          </p:cNvCxnSpPr>
          <p:nvPr/>
        </p:nvCxnSpPr>
        <p:spPr>
          <a:xfrm>
            <a:off x="8488975" y="3570392"/>
            <a:ext cx="26781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9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AFE6F-AF3D-4C45-E7D5-58F7D2CFC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48756A6-1C95-F938-D293-59B74E1D92A9}"/>
              </a:ext>
            </a:extLst>
          </p:cNvPr>
          <p:cNvSpPr/>
          <p:nvPr/>
        </p:nvSpPr>
        <p:spPr>
          <a:xfrm>
            <a:off x="7708486" y="2789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478FF6-B619-9782-8DB6-91B4E7A433A9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60180" y="2655992"/>
            <a:ext cx="1182217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31B3858-76DE-AFEF-9AE8-A602D215393D}"/>
              </a:ext>
            </a:extLst>
          </p:cNvPr>
          <p:cNvSpPr/>
          <p:nvPr/>
        </p:nvSpPr>
        <p:spPr>
          <a:xfrm>
            <a:off x="5879691" y="18755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E750F1-CA66-37F4-D62D-51CD0F1BAF02}"/>
              </a:ext>
            </a:extLst>
          </p:cNvPr>
          <p:cNvSpPr/>
          <p:nvPr/>
        </p:nvSpPr>
        <p:spPr>
          <a:xfrm>
            <a:off x="4050895" y="279182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5BA9B-C43A-571E-CE18-C51C10052F8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831384" y="2655992"/>
            <a:ext cx="1182218" cy="26974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3030143-7E1F-18A2-A61E-F98A7A74C8EA}"/>
              </a:ext>
            </a:extLst>
          </p:cNvPr>
          <p:cNvSpPr/>
          <p:nvPr/>
        </p:nvSpPr>
        <p:spPr>
          <a:xfrm>
            <a:off x="3139605" y="370622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456039-578E-2BB5-7E79-E1822B6CB15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920094" y="3572317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70E2C35-76E6-4DFA-BB47-69477F652B90}"/>
              </a:ext>
            </a:extLst>
          </p:cNvPr>
          <p:cNvSpPr/>
          <p:nvPr/>
        </p:nvSpPr>
        <p:spPr>
          <a:xfrm>
            <a:off x="4965295" y="37043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D2E8CE-6BA6-60F5-54BE-A37EA0060EB9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831384" y="3572317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5AF5EB5-4DA0-75DF-1CA0-D042F6861ED1}"/>
              </a:ext>
            </a:extLst>
          </p:cNvPr>
          <p:cNvSpPr/>
          <p:nvPr/>
        </p:nvSpPr>
        <p:spPr>
          <a:xfrm>
            <a:off x="6794086" y="37043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F28BC0-A4B3-85B9-FA8D-FC3E8B77F748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74575" y="3570392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9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6B4D4-807F-F263-C4BD-E49151022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04968B4-F161-F5D6-0B68-382B6985C166}"/>
              </a:ext>
            </a:extLst>
          </p:cNvPr>
          <p:cNvSpPr/>
          <p:nvPr/>
        </p:nvSpPr>
        <p:spPr>
          <a:xfrm>
            <a:off x="7708486" y="2789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959967-2E15-086D-EEAD-A9EE2C5107A5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60180" y="2655992"/>
            <a:ext cx="1182217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6A561CD-EDA4-14BE-2208-D63ECBA6185A}"/>
              </a:ext>
            </a:extLst>
          </p:cNvPr>
          <p:cNvSpPr/>
          <p:nvPr/>
        </p:nvSpPr>
        <p:spPr>
          <a:xfrm>
            <a:off x="5879691" y="18755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2258EA-FA34-BB10-AF06-4C2243A7A7DE}"/>
              </a:ext>
            </a:extLst>
          </p:cNvPr>
          <p:cNvSpPr/>
          <p:nvPr/>
        </p:nvSpPr>
        <p:spPr>
          <a:xfrm>
            <a:off x="4050895" y="279182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D8D56C-8BC0-CB2D-23E1-B4F04957470D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831384" y="2655992"/>
            <a:ext cx="1182218" cy="26974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06690A7-1D9D-DDD4-CF66-99C6EFE45383}"/>
              </a:ext>
            </a:extLst>
          </p:cNvPr>
          <p:cNvSpPr/>
          <p:nvPr/>
        </p:nvSpPr>
        <p:spPr>
          <a:xfrm>
            <a:off x="3139605" y="370622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938861-C263-5D56-E992-922A6C42E2D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920094" y="3572317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07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38451-31B9-8143-6FA8-9520B21AF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80000D-1087-CC77-3AB8-3E5EB08B2FAD}"/>
              </a:ext>
            </a:extLst>
          </p:cNvPr>
          <p:cNvSpPr/>
          <p:nvPr/>
        </p:nvSpPr>
        <p:spPr>
          <a:xfrm>
            <a:off x="5753100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BBE206-7604-4895-9DE9-349139B854E5}"/>
              </a:ext>
            </a:extLst>
          </p:cNvPr>
          <p:cNvSpPr/>
          <p:nvPr/>
        </p:nvSpPr>
        <p:spPr>
          <a:xfrm>
            <a:off x="6752303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A976A-9D5D-D87F-3AC8-EF9AF0998FF1}"/>
              </a:ext>
            </a:extLst>
          </p:cNvPr>
          <p:cNvSpPr/>
          <p:nvPr/>
        </p:nvSpPr>
        <p:spPr>
          <a:xfrm>
            <a:off x="4753897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1942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B4201-1EB0-450B-7B03-3CF59603F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510107-CA45-75D1-B481-BABF25F90308}"/>
              </a:ext>
            </a:extLst>
          </p:cNvPr>
          <p:cNvSpPr/>
          <p:nvPr/>
        </p:nvSpPr>
        <p:spPr>
          <a:xfrm>
            <a:off x="8071957" y="25286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AFAB96-B134-DF12-9AA0-D1776DDA3B90}"/>
              </a:ext>
            </a:extLst>
          </p:cNvPr>
          <p:cNvSpPr/>
          <p:nvPr/>
        </p:nvSpPr>
        <p:spPr>
          <a:xfrm>
            <a:off x="6677180" y="11570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97D0C2-24E2-8C94-EB14-AEDD3D2A0D70}"/>
              </a:ext>
            </a:extLst>
          </p:cNvPr>
          <p:cNvSpPr/>
          <p:nvPr/>
        </p:nvSpPr>
        <p:spPr>
          <a:xfrm>
            <a:off x="2516017" y="25286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22F2EF-720D-5275-C441-D6C6B2C50CFC}"/>
              </a:ext>
            </a:extLst>
          </p:cNvPr>
          <p:cNvSpPr/>
          <p:nvPr/>
        </p:nvSpPr>
        <p:spPr>
          <a:xfrm>
            <a:off x="1144408" y="39002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542426-A645-E2BA-8F58-B905F4DB7EE7}"/>
              </a:ext>
            </a:extLst>
          </p:cNvPr>
          <p:cNvSpPr/>
          <p:nvPr/>
        </p:nvSpPr>
        <p:spPr>
          <a:xfrm>
            <a:off x="2516017" y="39002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B72E80-E576-4D37-CC24-992F6A0209F0}"/>
              </a:ext>
            </a:extLst>
          </p:cNvPr>
          <p:cNvSpPr/>
          <p:nvPr/>
        </p:nvSpPr>
        <p:spPr>
          <a:xfrm>
            <a:off x="3910794" y="39002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346C2C-6063-7A7A-8808-977311D89B33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3296506" y="1937535"/>
            <a:ext cx="3514585" cy="7250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B6E39D-357B-AD23-6253-5000FEDD9A20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1924897" y="3309135"/>
            <a:ext cx="725031" cy="7250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87EA750-83FD-29DB-37A6-D2A62D83815F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7457669" y="1937535"/>
            <a:ext cx="748199" cy="7250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88E29F-21EE-746D-0A44-2B212731A6DC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>
            <a:off x="2973217" y="3443046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361E42-FA23-565D-C929-BBA44D893F04}"/>
              </a:ext>
            </a:extLst>
          </p:cNvPr>
          <p:cNvCxnSpPr>
            <a:cxnSpLocks/>
            <a:stCxn id="5" idx="5"/>
            <a:endCxn id="23" idx="1"/>
          </p:cNvCxnSpPr>
          <p:nvPr/>
        </p:nvCxnSpPr>
        <p:spPr>
          <a:xfrm>
            <a:off x="3296506" y="3309135"/>
            <a:ext cx="748199" cy="7250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075E4B6-C827-A428-FBB4-D932D2D5CE14}"/>
              </a:ext>
            </a:extLst>
          </p:cNvPr>
          <p:cNvSpPr/>
          <p:nvPr/>
        </p:nvSpPr>
        <p:spPr>
          <a:xfrm>
            <a:off x="6677180" y="25286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73FFBC-CF65-BFE1-9036-7F89297E52CC}"/>
              </a:ext>
            </a:extLst>
          </p:cNvPr>
          <p:cNvSpPr/>
          <p:nvPr/>
        </p:nvSpPr>
        <p:spPr>
          <a:xfrm>
            <a:off x="5305571" y="39002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84090FA-AE11-0540-1849-8D4ADEA996D3}"/>
              </a:ext>
            </a:extLst>
          </p:cNvPr>
          <p:cNvSpPr/>
          <p:nvPr/>
        </p:nvSpPr>
        <p:spPr>
          <a:xfrm>
            <a:off x="6677180" y="39002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EE940CF-3C2B-876F-095D-1B94B9B963FC}"/>
              </a:ext>
            </a:extLst>
          </p:cNvPr>
          <p:cNvSpPr/>
          <p:nvPr/>
        </p:nvSpPr>
        <p:spPr>
          <a:xfrm>
            <a:off x="8071957" y="39002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621CF2-2B12-1DF4-8BE5-8137A8507FFE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6086060" y="3309135"/>
            <a:ext cx="725031" cy="7250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048E29-E21B-D40E-2D08-3712328EAB4F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>
            <a:off x="7134380" y="3443046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240AB55-A169-73BB-3E05-9CB9864CC84B}"/>
              </a:ext>
            </a:extLst>
          </p:cNvPr>
          <p:cNvCxnSpPr>
            <a:cxnSpLocks/>
            <a:stCxn id="45" idx="5"/>
            <a:endCxn id="48" idx="1"/>
          </p:cNvCxnSpPr>
          <p:nvPr/>
        </p:nvCxnSpPr>
        <p:spPr>
          <a:xfrm>
            <a:off x="7457669" y="3309135"/>
            <a:ext cx="748199" cy="7250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061EC1-A4D3-0EF5-09F4-05F82165CF24}"/>
              </a:ext>
            </a:extLst>
          </p:cNvPr>
          <p:cNvCxnSpPr>
            <a:cxnSpLocks/>
            <a:stCxn id="4" idx="4"/>
            <a:endCxn id="45" idx="0"/>
          </p:cNvCxnSpPr>
          <p:nvPr/>
        </p:nvCxnSpPr>
        <p:spPr>
          <a:xfrm>
            <a:off x="7134380" y="2071446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14F71FCA-97A9-00A8-2F0B-AC6B0B997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59767"/>
              </p:ext>
            </p:extLst>
          </p:nvPr>
        </p:nvGraphicFramePr>
        <p:xfrm>
          <a:off x="2058808" y="5141095"/>
          <a:ext cx="6400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9929660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50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0D1D1E4-7E90-3048-B61F-B5852C5524F9}"/>
              </a:ext>
            </a:extLst>
          </p:cNvPr>
          <p:cNvSpPr/>
          <p:nvPr/>
        </p:nvSpPr>
        <p:spPr>
          <a:xfrm>
            <a:off x="5641877" y="22589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 (0)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18593C-D5BF-0B24-1773-33F0E76259E7}"/>
              </a:ext>
            </a:extLst>
          </p:cNvPr>
          <p:cNvSpPr/>
          <p:nvPr/>
        </p:nvSpPr>
        <p:spPr>
          <a:xfrm>
            <a:off x="6550122" y="314725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 (0)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72CBBC-860C-2683-A7B7-04B4B389D7F5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422366" y="3039451"/>
            <a:ext cx="261667" cy="2417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989637-2DE4-4659-14A0-ED4E9641A26C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5507966" y="303945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81AA05D-77A9-EF14-4826-6BADC12347E6}"/>
              </a:ext>
            </a:extLst>
          </p:cNvPr>
          <p:cNvSpPr/>
          <p:nvPr/>
        </p:nvSpPr>
        <p:spPr>
          <a:xfrm>
            <a:off x="4727477" y="31733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(0)</a:t>
            </a:r>
          </a:p>
        </p:txBody>
      </p:sp>
    </p:spTree>
    <p:extLst>
      <p:ext uri="{BB962C8B-B14F-4D97-AF65-F5344CB8AC3E}">
        <p14:creationId xmlns:p14="http://schemas.microsoft.com/office/powerpoint/2010/main" val="296723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5C725-D10F-9CD7-F64D-9A92A6974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D8D4483-F14A-C75F-DC70-386A8F3DBEF8}"/>
              </a:ext>
            </a:extLst>
          </p:cNvPr>
          <p:cNvSpPr/>
          <p:nvPr/>
        </p:nvSpPr>
        <p:spPr>
          <a:xfrm>
            <a:off x="5641877" y="22589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1E8586-57BE-ED7F-A47C-99D455817F33}"/>
              </a:ext>
            </a:extLst>
          </p:cNvPr>
          <p:cNvSpPr/>
          <p:nvPr/>
        </p:nvSpPr>
        <p:spPr>
          <a:xfrm>
            <a:off x="6550122" y="314725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 (0)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10E634-8DC2-4EB3-2B29-1F80B87E6E76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422366" y="3039451"/>
            <a:ext cx="261667" cy="2417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ECC4CB-747E-2C3C-4B16-3E42C0045729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5507966" y="303945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9B6ED0C-65B5-42E6-B508-7684F04BAEB7}"/>
              </a:ext>
            </a:extLst>
          </p:cNvPr>
          <p:cNvSpPr/>
          <p:nvPr/>
        </p:nvSpPr>
        <p:spPr>
          <a:xfrm>
            <a:off x="4727477" y="31733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F70B6F6-9423-3D0E-383C-99AADFB6EF9C}"/>
              </a:ext>
            </a:extLst>
          </p:cNvPr>
          <p:cNvSpPr/>
          <p:nvPr/>
        </p:nvSpPr>
        <p:spPr>
          <a:xfrm>
            <a:off x="3813077" y="40877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</a:t>
            </a:r>
            <a:r>
              <a:rPr lang="en-US" dirty="0">
                <a:solidFill>
                  <a:schemeClr val="tx1"/>
                </a:solidFill>
              </a:rPr>
              <a:t>(0)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CBC06E-854A-C96E-3EEA-EF9D5B44197E}"/>
              </a:ext>
            </a:extLst>
          </p:cNvPr>
          <p:cNvCxnSpPr>
            <a:cxnSpLocks/>
            <a:stCxn id="7" idx="3"/>
            <a:endCxn id="2" idx="7"/>
          </p:cNvCxnSpPr>
          <p:nvPr/>
        </p:nvCxnSpPr>
        <p:spPr>
          <a:xfrm flipH="1">
            <a:off x="4593566" y="3953851"/>
            <a:ext cx="267822" cy="26782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0BC899-714E-CD8A-BA0D-15917A728DD0}"/>
              </a:ext>
            </a:extLst>
          </p:cNvPr>
          <p:cNvSpPr txBox="1"/>
          <p:nvPr/>
        </p:nvSpPr>
        <p:spPr>
          <a:xfrm>
            <a:off x="2446136" y="436029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enqueue 4</a:t>
            </a:r>
          </a:p>
        </p:txBody>
      </p:sp>
    </p:spTree>
    <p:extLst>
      <p:ext uri="{BB962C8B-B14F-4D97-AF65-F5344CB8AC3E}">
        <p14:creationId xmlns:p14="http://schemas.microsoft.com/office/powerpoint/2010/main" val="3169585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</TotalTime>
  <Words>1609</Words>
  <Application>Microsoft Office PowerPoint</Application>
  <PresentationFormat>Widescreen</PresentationFormat>
  <Paragraphs>1495</Paragraphs>
  <Slides>70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13</cp:revision>
  <dcterms:created xsi:type="dcterms:W3CDTF">2024-09-20T21:19:50Z</dcterms:created>
  <dcterms:modified xsi:type="dcterms:W3CDTF">2025-02-09T00:09:16Z</dcterms:modified>
</cp:coreProperties>
</file>