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65" r:id="rId3"/>
    <p:sldId id="263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2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78156CE-6130-472E-8AFC-DEAB1BC7C69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2C960F-DAE2-5BE4-44BF-78046D30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80860"/>
              </p:ext>
            </p:extLst>
          </p:nvPr>
        </p:nvGraphicFramePr>
        <p:xfrm>
          <a:off x="4888993" y="750750"/>
          <a:ext cx="2194560" cy="5486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342002500"/>
                    </a:ext>
                  </a:extLst>
                </a:gridCol>
              </a:tblGrid>
              <a:tr h="783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Stack</a:t>
                      </a:r>
                    </a:p>
                  </a:txBody>
                  <a:tcPr marL="109729" marR="109729" marT="54863" marB="5486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361724"/>
                  </a:ext>
                </a:extLst>
              </a:tr>
              <a:tr h="2351315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729" marR="109729" marT="54863" marB="5486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200343"/>
                  </a:ext>
                </a:extLst>
              </a:tr>
              <a:tr h="783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Heap</a:t>
                      </a:r>
                    </a:p>
                  </a:txBody>
                  <a:tcPr marL="109729" marR="109729" marT="54863" marB="5486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02328"/>
                  </a:ext>
                </a:extLst>
              </a:tr>
              <a:tr h="783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</a:txBody>
                  <a:tcPr marL="109729" marR="109729" marT="54863" marB="5486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24856"/>
                  </a:ext>
                </a:extLst>
              </a:tr>
              <a:tr h="783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Text</a:t>
                      </a:r>
                    </a:p>
                  </a:txBody>
                  <a:tcPr marL="109729" marR="109729" marT="54863" marB="5486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42181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522275-90BA-E984-6AB0-8615A896FE10}"/>
              </a:ext>
            </a:extLst>
          </p:cNvPr>
          <p:cNvCxnSpPr/>
          <p:nvPr/>
        </p:nvCxnSpPr>
        <p:spPr>
          <a:xfrm>
            <a:off x="6015534" y="1516963"/>
            <a:ext cx="0" cy="10972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47F517-D52B-0E19-B478-045F36A298F3}"/>
              </a:ext>
            </a:extLst>
          </p:cNvPr>
          <p:cNvCxnSpPr>
            <a:cxnSpLocks/>
          </p:cNvCxnSpPr>
          <p:nvPr/>
        </p:nvCxnSpPr>
        <p:spPr>
          <a:xfrm flipV="1">
            <a:off x="6015535" y="2785265"/>
            <a:ext cx="0" cy="10972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3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31193-975E-F01D-A944-B595ACA5C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5BED12-18FC-507C-5225-558C34C8D754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4BA3A1D-185F-AFE7-0BB9-9FB0CE18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61655"/>
              </p:ext>
            </p:extLst>
          </p:nvPr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CCEE30B-5243-09E8-5AAA-B7227EC87320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FE6A0D-20B5-E79D-FF2E-BD49D3F6FDED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F078FC-AD35-DF29-EF1B-9ACA2FF1D903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06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B5C17-4655-E4E6-FF22-740AA0232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01B1D69-0D50-74F5-771C-048707FB63EB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17871A6-2C17-40B6-7E1B-12DE3FE2D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74470"/>
              </p:ext>
            </p:extLst>
          </p:nvPr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A64712F0-30F3-D1E9-44E0-B1A808E5337C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61815-886F-3B10-F271-38759C245941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3F85C0-F66C-82A7-BA18-56632D732CA6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520D8A-BB36-7103-ED25-51846521BC4F}"/>
              </a:ext>
            </a:extLst>
          </p:cNvPr>
          <p:cNvSpPr txBox="1"/>
          <p:nvPr/>
        </p:nvSpPr>
        <p:spPr>
          <a:xfrm>
            <a:off x="4041448" y="3356688"/>
            <a:ext cx="2280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Control Block</a:t>
            </a:r>
          </a:p>
          <a:p>
            <a:r>
              <a:rPr lang="en-US" dirty="0"/>
              <a:t>delete Heap Object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FE0AFB-BAB3-9A88-A567-FA09D04A5225}"/>
              </a:ext>
            </a:extLst>
          </p:cNvPr>
          <p:cNvCxnSpPr>
            <a:cxnSpLocks/>
            <a:stCxn id="4" idx="2"/>
            <a:endCxn id="3" idx="3"/>
          </p:cNvCxnSpPr>
          <p:nvPr/>
        </p:nvCxnSpPr>
        <p:spPr>
          <a:xfrm flipH="1">
            <a:off x="6321752" y="3679854"/>
            <a:ext cx="962967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54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3B48-8C90-0D9F-E99B-73F8FDCD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B96824-C980-5884-3523-8531C1082736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0011F7-C3F4-944D-2B12-4837B247955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A9196F-B0E1-B443-D534-3767B94EDDA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9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A6F35-4BD7-A199-D365-7166B9247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432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D8A1EC-202E-4A58-FCCB-4B0A124ADA2B}"/>
              </a:ext>
            </a:extLst>
          </p:cNvPr>
          <p:cNvSpPr/>
          <p:nvPr/>
        </p:nvSpPr>
        <p:spPr>
          <a:xfrm>
            <a:off x="25908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BA26F4-3995-E506-5EF8-31DC35C75EC0}"/>
              </a:ext>
            </a:extLst>
          </p:cNvPr>
          <p:cNvSpPr/>
          <p:nvPr/>
        </p:nvSpPr>
        <p:spPr>
          <a:xfrm>
            <a:off x="2956560" y="262500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E307C3-74CA-F1AF-4700-7934E7D68BFB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3505200" y="372228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B8808C-41BB-3769-A641-51FF4D7C3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50155"/>
              </p:ext>
            </p:extLst>
          </p:nvPr>
        </p:nvGraphicFramePr>
        <p:xfrm>
          <a:off x="16763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D27E52-D6F0-60F0-2EA5-2D77390AC6DF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H="1" flipV="1">
            <a:off x="3505199" y="1695289"/>
            <a:ext cx="1" cy="9297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785D67-BF36-F314-1FCA-44BD7AF8B978}"/>
              </a:ext>
            </a:extLst>
          </p:cNvPr>
          <p:cNvSpPr txBox="1"/>
          <p:nvPr/>
        </p:nvSpPr>
        <p:spPr>
          <a:xfrm>
            <a:off x="25079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1 @0x7FFF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B9E9-D872-AAE2-4DEA-8CC95B1D3F86}"/>
              </a:ext>
            </a:extLst>
          </p:cNvPr>
          <p:cNvSpPr/>
          <p:nvPr/>
        </p:nvSpPr>
        <p:spPr>
          <a:xfrm>
            <a:off x="77724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D563CC-E0B4-8969-F99C-3959EBBBAEC8}"/>
              </a:ext>
            </a:extLst>
          </p:cNvPr>
          <p:cNvSpPr/>
          <p:nvPr/>
        </p:nvSpPr>
        <p:spPr>
          <a:xfrm>
            <a:off x="8138160" y="262500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6C5C12-543B-DFC7-C5E9-5E85290D4CA7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686800" y="372228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084F82-E807-1F05-6B4B-1C181E127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92065"/>
              </p:ext>
            </p:extLst>
          </p:nvPr>
        </p:nvGraphicFramePr>
        <p:xfrm>
          <a:off x="68579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97C839-4E2C-F625-9F08-26D106F6274B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8686799" y="1695289"/>
            <a:ext cx="1" cy="9297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94C63B-03BC-B138-BC9E-433BE235A617}"/>
              </a:ext>
            </a:extLst>
          </p:cNvPr>
          <p:cNvSpPr txBox="1"/>
          <p:nvPr/>
        </p:nvSpPr>
        <p:spPr>
          <a:xfrm>
            <a:off x="76895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2 @0x6FFF</a:t>
            </a:r>
          </a:p>
        </p:txBody>
      </p:sp>
    </p:spTree>
    <p:extLst>
      <p:ext uri="{BB962C8B-B14F-4D97-AF65-F5344CB8AC3E}">
        <p14:creationId xmlns:p14="http://schemas.microsoft.com/office/powerpoint/2010/main" val="3772166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4CD27-6DD2-6BE6-AF76-4696A521D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88ABEFD-9B76-2FFF-6CB2-7CC9E41FCEF6}"/>
              </a:ext>
            </a:extLst>
          </p:cNvPr>
          <p:cNvSpPr/>
          <p:nvPr/>
        </p:nvSpPr>
        <p:spPr>
          <a:xfrm>
            <a:off x="25908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42748E-1430-5B19-36D8-BA4323A8D881}"/>
              </a:ext>
            </a:extLst>
          </p:cNvPr>
          <p:cNvSpPr/>
          <p:nvPr/>
        </p:nvSpPr>
        <p:spPr>
          <a:xfrm>
            <a:off x="2956560" y="262500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F57D4D-B2FE-46C3-4C62-F4ACBD5A2185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3505200" y="372228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3E72A0-D6CC-6F5E-0689-54B1FF0D3956}"/>
              </a:ext>
            </a:extLst>
          </p:cNvPr>
          <p:cNvGraphicFramePr>
            <a:graphicFrameLocks noGrp="1"/>
          </p:cNvGraphicFramePr>
          <p:nvPr/>
        </p:nvGraphicFramePr>
        <p:xfrm>
          <a:off x="16763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AC8253-EB2F-B135-ACB6-91C261C9CE70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H="1" flipV="1">
            <a:off x="3505199" y="1695289"/>
            <a:ext cx="1" cy="9297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F057AE-8ECA-7901-5D4E-CB90EA414B34}"/>
              </a:ext>
            </a:extLst>
          </p:cNvPr>
          <p:cNvSpPr txBox="1"/>
          <p:nvPr/>
        </p:nvSpPr>
        <p:spPr>
          <a:xfrm>
            <a:off x="25079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1 @0x7FFF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04054D-191E-1249-DF03-2CF9838BBD45}"/>
              </a:ext>
            </a:extLst>
          </p:cNvPr>
          <p:cNvSpPr/>
          <p:nvPr/>
        </p:nvSpPr>
        <p:spPr>
          <a:xfrm>
            <a:off x="77724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B883B8-C978-16BA-376C-5D2D40CD37C3}"/>
              </a:ext>
            </a:extLst>
          </p:cNvPr>
          <p:cNvSpPr/>
          <p:nvPr/>
        </p:nvSpPr>
        <p:spPr>
          <a:xfrm>
            <a:off x="8138160" y="262500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3E67F3-810F-8AB9-D3E7-3212B2085A87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686800" y="372228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3FEE1B-5F98-DBD9-8126-2EA68ED27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13413"/>
              </p:ext>
            </p:extLst>
          </p:nvPr>
        </p:nvGraphicFramePr>
        <p:xfrm>
          <a:off x="68579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0A23C4-4AD2-9594-4574-6404193C1608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8686799" y="1695289"/>
            <a:ext cx="1" cy="9297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503D0A-5F9C-4C59-99F9-2E418D6324FD}"/>
              </a:ext>
            </a:extLst>
          </p:cNvPr>
          <p:cNvSpPr txBox="1"/>
          <p:nvPr/>
        </p:nvSpPr>
        <p:spPr>
          <a:xfrm>
            <a:off x="76895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2 @0x6FFF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806159-8383-7F6F-E4F7-6CF92C48A7C2}"/>
              </a:ext>
            </a:extLst>
          </p:cNvPr>
          <p:cNvSpPr/>
          <p:nvPr/>
        </p:nvSpPr>
        <p:spPr>
          <a:xfrm>
            <a:off x="2956560" y="4646911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354BF6-4F91-C51F-F021-C407F7E6508B}"/>
              </a:ext>
            </a:extLst>
          </p:cNvPr>
          <p:cNvCxnSpPr>
            <a:cxnSpLocks/>
            <a:stCxn id="8" idx="7"/>
            <a:endCxn id="12" idx="2"/>
          </p:cNvCxnSpPr>
          <p:nvPr/>
        </p:nvCxnSpPr>
        <p:spPr>
          <a:xfrm flipV="1">
            <a:off x="3893147" y="1695289"/>
            <a:ext cx="4793652" cy="311231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58E4E6-082B-9E95-E105-73A1E1AACD7F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 flipV="1">
            <a:off x="3893147" y="5195551"/>
            <a:ext cx="3879253" cy="3879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8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78EBA-294F-C50A-4227-E1458C945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7D0A46E-C4F1-2D2C-FF71-56B924194176}"/>
              </a:ext>
            </a:extLst>
          </p:cNvPr>
          <p:cNvSpPr/>
          <p:nvPr/>
        </p:nvSpPr>
        <p:spPr>
          <a:xfrm>
            <a:off x="25908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392CE3-9FB6-62CA-4183-9AF3F92CE196}"/>
              </a:ext>
            </a:extLst>
          </p:cNvPr>
          <p:cNvSpPr/>
          <p:nvPr/>
        </p:nvSpPr>
        <p:spPr>
          <a:xfrm>
            <a:off x="2956560" y="262500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716361-0F79-9654-83DA-D2222C68EE80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3505200" y="372228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CB6ED8-DC2E-52AC-6637-996D9CC3F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9799"/>
              </p:ext>
            </p:extLst>
          </p:nvPr>
        </p:nvGraphicFramePr>
        <p:xfrm>
          <a:off x="16763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3F5C5C-A9EB-299B-F773-8B9137ED4037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H="1" flipV="1">
            <a:off x="3505199" y="1695289"/>
            <a:ext cx="1" cy="9297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B4E449-0072-F843-F20C-1434CE1365EB}"/>
              </a:ext>
            </a:extLst>
          </p:cNvPr>
          <p:cNvSpPr txBox="1"/>
          <p:nvPr/>
        </p:nvSpPr>
        <p:spPr>
          <a:xfrm>
            <a:off x="25079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1 @0x7FFF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F8846F-7F14-7752-F5F8-E2290F2120F3}"/>
              </a:ext>
            </a:extLst>
          </p:cNvPr>
          <p:cNvSpPr/>
          <p:nvPr/>
        </p:nvSpPr>
        <p:spPr>
          <a:xfrm>
            <a:off x="77724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FDFF47-9371-2B2F-4A42-B73E37759902}"/>
              </a:ext>
            </a:extLst>
          </p:cNvPr>
          <p:cNvSpPr/>
          <p:nvPr/>
        </p:nvSpPr>
        <p:spPr>
          <a:xfrm>
            <a:off x="8138160" y="262500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F106BF-5046-6C51-BF8C-B2F9B8A5E5A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686800" y="372228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1BD72E-EF36-C7A5-86FE-950000C35241}"/>
              </a:ext>
            </a:extLst>
          </p:cNvPr>
          <p:cNvGraphicFramePr>
            <a:graphicFrameLocks noGrp="1"/>
          </p:cNvGraphicFramePr>
          <p:nvPr/>
        </p:nvGraphicFramePr>
        <p:xfrm>
          <a:off x="68579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D5B63E-494A-4E0B-1D72-E98C4CA90EEC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8686799" y="1695289"/>
            <a:ext cx="1" cy="9297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284859-AF6B-FFD9-6C3C-909F44C19CFE}"/>
              </a:ext>
            </a:extLst>
          </p:cNvPr>
          <p:cNvSpPr txBox="1"/>
          <p:nvPr/>
        </p:nvSpPr>
        <p:spPr>
          <a:xfrm>
            <a:off x="76895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2 @0x6FFF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4AD460-BDA0-D97F-CF69-30D5968465C7}"/>
              </a:ext>
            </a:extLst>
          </p:cNvPr>
          <p:cNvSpPr/>
          <p:nvPr/>
        </p:nvSpPr>
        <p:spPr>
          <a:xfrm>
            <a:off x="2956560" y="4646911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DB336B-B786-1255-BAC3-5B6DF84B9A69}"/>
              </a:ext>
            </a:extLst>
          </p:cNvPr>
          <p:cNvCxnSpPr>
            <a:cxnSpLocks/>
            <a:stCxn id="8" idx="7"/>
            <a:endCxn id="12" idx="2"/>
          </p:cNvCxnSpPr>
          <p:nvPr/>
        </p:nvCxnSpPr>
        <p:spPr>
          <a:xfrm flipV="1">
            <a:off x="3893147" y="1695289"/>
            <a:ext cx="4793652" cy="311231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C067A3-2A5E-C430-2824-6548BA6B7CAE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 flipV="1">
            <a:off x="3893147" y="5195551"/>
            <a:ext cx="3879253" cy="3879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9D7B66A-E3FD-19E9-7AD0-A6C99AF73A27}"/>
              </a:ext>
            </a:extLst>
          </p:cNvPr>
          <p:cNvSpPr/>
          <p:nvPr/>
        </p:nvSpPr>
        <p:spPr>
          <a:xfrm>
            <a:off x="8138160" y="4662222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70516F-F432-14F9-5412-0D87DD1ECF9C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flipH="1" flipV="1">
            <a:off x="3505199" y="1695289"/>
            <a:ext cx="4793654" cy="31276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357D0A-FC4D-A363-EFF2-77AE6333D46C}"/>
              </a:ext>
            </a:extLst>
          </p:cNvPr>
          <p:cNvCxnSpPr>
            <a:cxnSpLocks/>
            <a:stCxn id="16" idx="3"/>
            <a:endCxn id="2" idx="6"/>
          </p:cNvCxnSpPr>
          <p:nvPr/>
        </p:nvCxnSpPr>
        <p:spPr>
          <a:xfrm flipH="1" flipV="1">
            <a:off x="4419600" y="5195551"/>
            <a:ext cx="3879253" cy="4032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7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C8ADC-3CE3-5668-D663-F08A587B5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0125BE-B957-4825-23B4-C9AA68297E80}"/>
              </a:ext>
            </a:extLst>
          </p:cNvPr>
          <p:cNvSpPr/>
          <p:nvPr/>
        </p:nvSpPr>
        <p:spPr>
          <a:xfrm>
            <a:off x="25908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E3A9B5-C83F-8ABE-E4F0-B9ADF7728F61}"/>
              </a:ext>
            </a:extLst>
          </p:cNvPr>
          <p:cNvSpPr/>
          <p:nvPr/>
        </p:nvSpPr>
        <p:spPr>
          <a:xfrm>
            <a:off x="2956560" y="262500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3CC998-633F-E8DD-28F6-4DE838AC669E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3505200" y="372228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ABC775-2B1E-3ADA-5F04-7D91F5F1B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97439"/>
              </p:ext>
            </p:extLst>
          </p:nvPr>
        </p:nvGraphicFramePr>
        <p:xfrm>
          <a:off x="16763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2350EE-8AB1-A8BB-C684-2DA22628603B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H="1" flipV="1">
            <a:off x="3505199" y="1695289"/>
            <a:ext cx="1" cy="9297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7BF8B0-8B89-B32F-93C1-2EE75E7867C5}"/>
              </a:ext>
            </a:extLst>
          </p:cNvPr>
          <p:cNvSpPr txBox="1"/>
          <p:nvPr/>
        </p:nvSpPr>
        <p:spPr>
          <a:xfrm>
            <a:off x="25079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1 @0x7FFF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DF1208-4087-FD57-D0CF-0B2C5CD4B249}"/>
              </a:ext>
            </a:extLst>
          </p:cNvPr>
          <p:cNvSpPr/>
          <p:nvPr/>
        </p:nvSpPr>
        <p:spPr>
          <a:xfrm>
            <a:off x="77724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06DD5E-3D4D-E731-6316-212C6EF048A5}"/>
              </a:ext>
            </a:extLst>
          </p:cNvPr>
          <p:cNvSpPr/>
          <p:nvPr/>
        </p:nvSpPr>
        <p:spPr>
          <a:xfrm>
            <a:off x="8138160" y="262500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68162C-8B09-EA57-B1D7-5EC9BD7BE4D2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686800" y="372228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F89E9A4-CE31-B057-39AC-6572C7DBE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30884"/>
              </p:ext>
            </p:extLst>
          </p:nvPr>
        </p:nvGraphicFramePr>
        <p:xfrm>
          <a:off x="68579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46B7FD-2D30-0E06-93D9-BC3B5787E01A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8686799" y="1695289"/>
            <a:ext cx="1" cy="9297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DB9606-0027-286A-7A65-40DA595298D3}"/>
              </a:ext>
            </a:extLst>
          </p:cNvPr>
          <p:cNvSpPr txBox="1"/>
          <p:nvPr/>
        </p:nvSpPr>
        <p:spPr>
          <a:xfrm>
            <a:off x="76895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2 @0x6FFF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537397-FE76-35C0-CD44-62AE0BECD12D}"/>
              </a:ext>
            </a:extLst>
          </p:cNvPr>
          <p:cNvSpPr/>
          <p:nvPr/>
        </p:nvSpPr>
        <p:spPr>
          <a:xfrm>
            <a:off x="2956560" y="4646911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1192E-BB7B-8101-9A93-4BFA4E600B85}"/>
              </a:ext>
            </a:extLst>
          </p:cNvPr>
          <p:cNvCxnSpPr>
            <a:cxnSpLocks/>
            <a:stCxn id="8" idx="7"/>
            <a:endCxn id="12" idx="2"/>
          </p:cNvCxnSpPr>
          <p:nvPr/>
        </p:nvCxnSpPr>
        <p:spPr>
          <a:xfrm flipV="1">
            <a:off x="3893147" y="1695289"/>
            <a:ext cx="4793652" cy="311231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1DB975-B0E3-0F0F-4634-EF7596C2000A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 flipV="1">
            <a:off x="3893147" y="5195551"/>
            <a:ext cx="3879253" cy="3879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D672713-26C5-D8BE-02A8-C104B7433AE7}"/>
              </a:ext>
            </a:extLst>
          </p:cNvPr>
          <p:cNvSpPr/>
          <p:nvPr/>
        </p:nvSpPr>
        <p:spPr>
          <a:xfrm>
            <a:off x="8138160" y="4662222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35A767-36FB-58F7-15D6-FB55CEABB343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flipH="1" flipV="1">
            <a:off x="3505199" y="1695289"/>
            <a:ext cx="4793654" cy="31276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876923-A9B7-80F1-E924-D93EC3D06088}"/>
              </a:ext>
            </a:extLst>
          </p:cNvPr>
          <p:cNvCxnSpPr>
            <a:cxnSpLocks/>
            <a:stCxn id="16" idx="3"/>
            <a:endCxn id="2" idx="6"/>
          </p:cNvCxnSpPr>
          <p:nvPr/>
        </p:nvCxnSpPr>
        <p:spPr>
          <a:xfrm flipH="1" flipV="1">
            <a:off x="4419600" y="5195551"/>
            <a:ext cx="3879253" cy="4032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76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95EA2-894A-5372-1D09-DC740C254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29A6E2-0FB0-4326-3360-8888C99EB53E}"/>
              </a:ext>
            </a:extLst>
          </p:cNvPr>
          <p:cNvSpPr/>
          <p:nvPr/>
        </p:nvSpPr>
        <p:spPr>
          <a:xfrm>
            <a:off x="25908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D56B87-44A3-7747-44D0-3D455D58067D}"/>
              </a:ext>
            </a:extLst>
          </p:cNvPr>
          <p:cNvGraphicFramePr>
            <a:graphicFrameLocks noGrp="1"/>
          </p:cNvGraphicFramePr>
          <p:nvPr/>
        </p:nvGraphicFramePr>
        <p:xfrm>
          <a:off x="16763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0DC134-AA82-73C0-4C54-7EF1D2969908}"/>
              </a:ext>
            </a:extLst>
          </p:cNvPr>
          <p:cNvSpPr txBox="1"/>
          <p:nvPr/>
        </p:nvSpPr>
        <p:spPr>
          <a:xfrm>
            <a:off x="25079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1 @0x7FFF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360B50-F06C-4186-9AE1-D39F0C42220B}"/>
              </a:ext>
            </a:extLst>
          </p:cNvPr>
          <p:cNvSpPr/>
          <p:nvPr/>
        </p:nvSpPr>
        <p:spPr>
          <a:xfrm>
            <a:off x="77724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277AF89-74B5-245A-7954-B6BF90C68723}"/>
              </a:ext>
            </a:extLst>
          </p:cNvPr>
          <p:cNvGraphicFramePr>
            <a:graphicFrameLocks noGrp="1"/>
          </p:cNvGraphicFramePr>
          <p:nvPr/>
        </p:nvGraphicFramePr>
        <p:xfrm>
          <a:off x="68579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BCA95AC-29AA-7FF6-A927-CAE99527AFA9}"/>
              </a:ext>
            </a:extLst>
          </p:cNvPr>
          <p:cNvSpPr txBox="1"/>
          <p:nvPr/>
        </p:nvSpPr>
        <p:spPr>
          <a:xfrm>
            <a:off x="76895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2 @0x6FFF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805510-7E12-8B50-CA8F-87FD22DE1989}"/>
              </a:ext>
            </a:extLst>
          </p:cNvPr>
          <p:cNvSpPr/>
          <p:nvPr/>
        </p:nvSpPr>
        <p:spPr>
          <a:xfrm>
            <a:off x="2956560" y="4646911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9A0EDC-0C79-EEDC-CDBA-4A124C195D6B}"/>
              </a:ext>
            </a:extLst>
          </p:cNvPr>
          <p:cNvCxnSpPr>
            <a:cxnSpLocks/>
            <a:stCxn id="8" idx="7"/>
            <a:endCxn id="12" idx="2"/>
          </p:cNvCxnSpPr>
          <p:nvPr/>
        </p:nvCxnSpPr>
        <p:spPr>
          <a:xfrm flipV="1">
            <a:off x="3893147" y="1695289"/>
            <a:ext cx="4793652" cy="311231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06E04A-709E-6936-F427-FD41E4320321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 flipV="1">
            <a:off x="3893147" y="5195551"/>
            <a:ext cx="3879253" cy="3879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BC745D9-F1E0-CDC1-C594-337F4023C347}"/>
              </a:ext>
            </a:extLst>
          </p:cNvPr>
          <p:cNvSpPr/>
          <p:nvPr/>
        </p:nvSpPr>
        <p:spPr>
          <a:xfrm>
            <a:off x="8138160" y="4662222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64D715-2BD0-D9AA-9EC6-CEFFB2E1982E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flipH="1" flipV="1">
            <a:off x="3505199" y="1695289"/>
            <a:ext cx="4793654" cy="31276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E238EE-4A2B-4EA8-3B50-C5E5E71C71A7}"/>
              </a:ext>
            </a:extLst>
          </p:cNvPr>
          <p:cNvCxnSpPr>
            <a:cxnSpLocks/>
            <a:stCxn id="16" idx="3"/>
            <a:endCxn id="2" idx="6"/>
          </p:cNvCxnSpPr>
          <p:nvPr/>
        </p:nvCxnSpPr>
        <p:spPr>
          <a:xfrm flipH="1" flipV="1">
            <a:off x="4419600" y="5195551"/>
            <a:ext cx="3879253" cy="4032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4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89578-7EB6-9CF2-0129-873BA7210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3BEF960-3DF9-5866-33B0-933C4BFBE34E}"/>
              </a:ext>
            </a:extLst>
          </p:cNvPr>
          <p:cNvSpPr/>
          <p:nvPr/>
        </p:nvSpPr>
        <p:spPr>
          <a:xfrm>
            <a:off x="25908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22802D-82F5-4211-7370-AA43D7CBC5AB}"/>
              </a:ext>
            </a:extLst>
          </p:cNvPr>
          <p:cNvGraphicFramePr>
            <a:graphicFrameLocks noGrp="1"/>
          </p:cNvGraphicFramePr>
          <p:nvPr/>
        </p:nvGraphicFramePr>
        <p:xfrm>
          <a:off x="16763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7B42DD0-06CC-1F7F-D01D-3112D75AA146}"/>
              </a:ext>
            </a:extLst>
          </p:cNvPr>
          <p:cNvSpPr txBox="1"/>
          <p:nvPr/>
        </p:nvSpPr>
        <p:spPr>
          <a:xfrm>
            <a:off x="25079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1 @0x7FFF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00BD61-2AE5-8FEA-01D7-9F70C9921E02}"/>
              </a:ext>
            </a:extLst>
          </p:cNvPr>
          <p:cNvSpPr/>
          <p:nvPr/>
        </p:nvSpPr>
        <p:spPr>
          <a:xfrm>
            <a:off x="77724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117FA69-5345-2E51-2D74-47CEB225CFA9}"/>
              </a:ext>
            </a:extLst>
          </p:cNvPr>
          <p:cNvGraphicFramePr>
            <a:graphicFrameLocks noGrp="1"/>
          </p:cNvGraphicFramePr>
          <p:nvPr/>
        </p:nvGraphicFramePr>
        <p:xfrm>
          <a:off x="68579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5CEF6D7-AD9B-7EC8-8876-2A4FE95AAB37}"/>
              </a:ext>
            </a:extLst>
          </p:cNvPr>
          <p:cNvSpPr txBox="1"/>
          <p:nvPr/>
        </p:nvSpPr>
        <p:spPr>
          <a:xfrm>
            <a:off x="76895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2 @0x6FFF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02C678-1288-3C5D-013A-688059415EA7}"/>
              </a:ext>
            </a:extLst>
          </p:cNvPr>
          <p:cNvSpPr/>
          <p:nvPr/>
        </p:nvSpPr>
        <p:spPr>
          <a:xfrm>
            <a:off x="2956560" y="4646911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1577AF-7A5D-547B-A41C-FD8D6944BC7D}"/>
              </a:ext>
            </a:extLst>
          </p:cNvPr>
          <p:cNvCxnSpPr>
            <a:cxnSpLocks/>
            <a:stCxn id="8" idx="7"/>
            <a:endCxn id="12" idx="2"/>
          </p:cNvCxnSpPr>
          <p:nvPr/>
        </p:nvCxnSpPr>
        <p:spPr>
          <a:xfrm flipV="1">
            <a:off x="3893147" y="1695289"/>
            <a:ext cx="4793652" cy="311231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5A48C5-E175-13D9-BE65-37688BABFA1E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 flipV="1">
            <a:off x="3893147" y="5195551"/>
            <a:ext cx="3879253" cy="3879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C7DCAC3-3654-9277-A042-7FB40604E3E7}"/>
              </a:ext>
            </a:extLst>
          </p:cNvPr>
          <p:cNvSpPr/>
          <p:nvPr/>
        </p:nvSpPr>
        <p:spPr>
          <a:xfrm>
            <a:off x="8138160" y="4662222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1B1108-5ED2-77A2-D2AF-5C54AF401494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flipH="1" flipV="1">
            <a:off x="3505199" y="1695289"/>
            <a:ext cx="4793654" cy="31276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68322-A290-A059-8A3E-62E5B3BECB65}"/>
              </a:ext>
            </a:extLst>
          </p:cNvPr>
          <p:cNvCxnSpPr>
            <a:cxnSpLocks/>
            <a:stCxn id="16" idx="3"/>
            <a:endCxn id="2" idx="6"/>
          </p:cNvCxnSpPr>
          <p:nvPr/>
        </p:nvCxnSpPr>
        <p:spPr>
          <a:xfrm flipH="1" flipV="1">
            <a:off x="4419600" y="5195551"/>
            <a:ext cx="3879253" cy="4032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FD2433-4730-B88C-3AA3-E0C35C159CAB}"/>
              </a:ext>
            </a:extLst>
          </p:cNvPr>
          <p:cNvSpPr txBox="1"/>
          <p:nvPr/>
        </p:nvSpPr>
        <p:spPr>
          <a:xfrm>
            <a:off x="5303579" y="4438272"/>
            <a:ext cx="158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Leak!</a:t>
            </a:r>
          </a:p>
        </p:txBody>
      </p:sp>
    </p:spTree>
    <p:extLst>
      <p:ext uri="{BB962C8B-B14F-4D97-AF65-F5344CB8AC3E}">
        <p14:creationId xmlns:p14="http://schemas.microsoft.com/office/powerpoint/2010/main" val="1082967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851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A77B5B-7743-9E33-DEB2-B2488D8FB7CB}"/>
              </a:ext>
            </a:extLst>
          </p:cNvPr>
          <p:cNvSpPr/>
          <p:nvPr/>
        </p:nvSpPr>
        <p:spPr>
          <a:xfrm>
            <a:off x="4953000" y="1143000"/>
            <a:ext cx="22860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8D2EE-74D8-E66C-A281-B2DBC0D12AE7}"/>
              </a:ext>
            </a:extLst>
          </p:cNvPr>
          <p:cNvSpPr/>
          <p:nvPr/>
        </p:nvSpPr>
        <p:spPr>
          <a:xfrm>
            <a:off x="2667000" y="2971800"/>
            <a:ext cx="22860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B : public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BE5FDE-D14B-1898-ADCC-027F984F6DAC}"/>
              </a:ext>
            </a:extLst>
          </p:cNvPr>
          <p:cNvSpPr/>
          <p:nvPr/>
        </p:nvSpPr>
        <p:spPr>
          <a:xfrm>
            <a:off x="7239000" y="2971800"/>
            <a:ext cx="22860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C : public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2487EE-6E8F-11FF-EF9D-EFD4ED2F8B4B}"/>
              </a:ext>
            </a:extLst>
          </p:cNvPr>
          <p:cNvSpPr/>
          <p:nvPr/>
        </p:nvSpPr>
        <p:spPr>
          <a:xfrm>
            <a:off x="4953000" y="4800600"/>
            <a:ext cx="22860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D : public B, public 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C7F616-2CE3-9477-AB19-9901EC675DFB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3810000" y="3886200"/>
            <a:ext cx="2286000" cy="9144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767B2D-1318-CDC2-BD5F-8904071F140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096000" y="3886200"/>
            <a:ext cx="2286000" cy="9144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522D77-DFA9-BA07-D1FC-5ABF331301A4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3810000" y="2057400"/>
            <a:ext cx="2286000" cy="9144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3821C-0094-F8AB-A5B2-F76056E4F06A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6096000" y="2057400"/>
            <a:ext cx="2286000" cy="9144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2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246DB-A2CD-DC6A-6B80-6239763E0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2E4125-2A4D-25FF-81E7-50D1CCE63EFA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FC98DC-601F-60D9-33BB-9BA9ED914741}"/>
              </a:ext>
            </a:extLst>
          </p:cNvPr>
          <p:cNvSpPr/>
          <p:nvPr/>
        </p:nvSpPr>
        <p:spPr>
          <a:xfrm>
            <a:off x="5547360" y="276724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4B4F9D-E844-9FBE-A190-A7E7F99113CD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6096000" y="386452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F03C4C0-48A7-5795-9C0C-66365D0D1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35897"/>
              </p:ext>
            </p:extLst>
          </p:nvPr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6EB44A-FCF4-55D4-3590-805F483DB661}"/>
              </a:ext>
            </a:extLst>
          </p:cNvPr>
          <p:cNvCxnSpPr>
            <a:cxnSpLocks/>
            <a:stCxn id="3" idx="0"/>
            <a:endCxn id="32" idx="2"/>
          </p:cNvCxnSpPr>
          <p:nvPr/>
        </p:nvCxnSpPr>
        <p:spPr>
          <a:xfrm flipV="1">
            <a:off x="6096000" y="2208369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8885F9-37D8-5D2F-D8A1-DCF65B6F761D}"/>
              </a:ext>
            </a:extLst>
          </p:cNvPr>
          <p:cNvSpPr txBox="1"/>
          <p:nvPr/>
        </p:nvSpPr>
        <p:spPr>
          <a:xfrm>
            <a:off x="6898640" y="3131214"/>
            <a:ext cx="230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Allocate Heap Object</a:t>
            </a:r>
          </a:p>
        </p:txBody>
      </p:sp>
    </p:spTree>
    <p:extLst>
      <p:ext uri="{BB962C8B-B14F-4D97-AF65-F5344CB8AC3E}">
        <p14:creationId xmlns:p14="http://schemas.microsoft.com/office/powerpoint/2010/main" val="1470354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2B157-299F-4C7A-0218-404E166C8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D2762C1-58AB-B1F9-91C5-F17BCFE99621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C6A851-BB13-E260-5A74-0587B06109A8}"/>
              </a:ext>
            </a:extLst>
          </p:cNvPr>
          <p:cNvSpPr/>
          <p:nvPr/>
        </p:nvSpPr>
        <p:spPr>
          <a:xfrm>
            <a:off x="5547360" y="276724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09CC57-DA25-556F-5AAC-4B6243C091C9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6096000" y="386452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BB4A6B2-31C6-C1A3-1CB3-C96BF6259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11101"/>
              </p:ext>
            </p:extLst>
          </p:nvPr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3AE407-18CE-326D-02C5-E2750C75850A}"/>
              </a:ext>
            </a:extLst>
          </p:cNvPr>
          <p:cNvCxnSpPr>
            <a:cxnSpLocks/>
            <a:stCxn id="3" idx="0"/>
            <a:endCxn id="32" idx="2"/>
          </p:cNvCxnSpPr>
          <p:nvPr/>
        </p:nvCxnSpPr>
        <p:spPr>
          <a:xfrm flipV="1">
            <a:off x="6096000" y="2208369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635BE8-652E-98D6-4164-06AF30878CBF}"/>
              </a:ext>
            </a:extLst>
          </p:cNvPr>
          <p:cNvSpPr txBox="1"/>
          <p:nvPr/>
        </p:nvSpPr>
        <p:spPr>
          <a:xfrm>
            <a:off x="8453120" y="3495188"/>
            <a:ext cx="14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Pointer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222ACE-EA6C-0366-0ED6-7A6D8EAF2C74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51C7E6-4F5F-7F61-E14F-14D208FE4BD2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BC1374-24B8-5278-7720-CA43D73CED6D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14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40D6-39DD-5F54-B3DD-ECD55D30D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386F1B4-AB9E-0794-7124-2897F0BB8FB0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3BB882-93E8-8F22-52CF-467231950F92}"/>
              </a:ext>
            </a:extLst>
          </p:cNvPr>
          <p:cNvSpPr/>
          <p:nvPr/>
        </p:nvSpPr>
        <p:spPr>
          <a:xfrm>
            <a:off x="5547360" y="276724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297200-16FE-A0A0-FF16-F3A19CBA076A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6096000" y="386452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6747469-1781-DF93-3BF3-8E33A3CB8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99724"/>
              </p:ext>
            </p:extLst>
          </p:nvPr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94CDB5-A59F-8FA1-64FF-93251225EAF3}"/>
              </a:ext>
            </a:extLst>
          </p:cNvPr>
          <p:cNvCxnSpPr>
            <a:cxnSpLocks/>
            <a:stCxn id="3" idx="0"/>
            <a:endCxn id="32" idx="2"/>
          </p:cNvCxnSpPr>
          <p:nvPr/>
        </p:nvCxnSpPr>
        <p:spPr>
          <a:xfrm flipV="1">
            <a:off x="6096000" y="2208369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1F2B9F-52EB-AE2E-467A-4C1CF780D333}"/>
              </a:ext>
            </a:extLst>
          </p:cNvPr>
          <p:cNvSpPr txBox="1"/>
          <p:nvPr/>
        </p:nvSpPr>
        <p:spPr>
          <a:xfrm>
            <a:off x="2281723" y="3495188"/>
            <a:ext cx="14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Pointer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BD90F2-DF43-C88E-B833-88CC4D32F67C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ABC463-A4E0-6B78-19F2-6FFE0134864F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B2814E-9F59-0909-96D0-346A19C11F14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B7E8A6A-28C1-A932-1875-C34D7B40EF52}"/>
              </a:ext>
            </a:extLst>
          </p:cNvPr>
          <p:cNvSpPr/>
          <p:nvPr/>
        </p:nvSpPr>
        <p:spPr>
          <a:xfrm>
            <a:off x="3810002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493EED-212C-4045-DCE2-D23ADAEA25AF}"/>
              </a:ext>
            </a:extLst>
          </p:cNvPr>
          <p:cNvCxnSpPr>
            <a:cxnSpLocks/>
            <a:stCxn id="7" idx="5"/>
            <a:endCxn id="2" idx="1"/>
          </p:cNvCxnSpPr>
          <p:nvPr/>
        </p:nvCxnSpPr>
        <p:spPr>
          <a:xfrm>
            <a:off x="4746589" y="4067801"/>
            <a:ext cx="702833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F3B9B2-EAFC-9025-A84C-E604F95FFF28}"/>
              </a:ext>
            </a:extLst>
          </p:cNvPr>
          <p:cNvCxnSpPr>
            <a:cxnSpLocks/>
            <a:stCxn id="7" idx="7"/>
            <a:endCxn id="32" idx="2"/>
          </p:cNvCxnSpPr>
          <p:nvPr/>
        </p:nvCxnSpPr>
        <p:spPr>
          <a:xfrm flipV="1">
            <a:off x="4746589" y="2208369"/>
            <a:ext cx="1349411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5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6B069-D0B3-D340-3CE8-7EE22FF65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155552-9D38-2CC6-6E61-CB90CE69D32B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897C25-C212-A9D3-2FEE-929FE2B26BF9}"/>
              </a:ext>
            </a:extLst>
          </p:cNvPr>
          <p:cNvSpPr/>
          <p:nvPr/>
        </p:nvSpPr>
        <p:spPr>
          <a:xfrm>
            <a:off x="5547360" y="276724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397435-95DF-5087-1BC2-1017E022B4CE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6096000" y="386452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16FD7A0-4DAC-E11B-71A8-E567353C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60747"/>
              </p:ext>
            </p:extLst>
          </p:nvPr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C1556D-8039-9F85-2C3A-EBDDC60DE9E3}"/>
              </a:ext>
            </a:extLst>
          </p:cNvPr>
          <p:cNvCxnSpPr>
            <a:cxnSpLocks/>
            <a:stCxn id="3" idx="0"/>
            <a:endCxn id="32" idx="2"/>
          </p:cNvCxnSpPr>
          <p:nvPr/>
        </p:nvCxnSpPr>
        <p:spPr>
          <a:xfrm flipV="1">
            <a:off x="6096000" y="2208369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82AD19-1041-C01C-D087-567EE0F2ACCF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0E441E-8AAD-3B86-E87F-C56E32A69E37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747176-F064-85DF-5A43-723F07640078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16ED342-2F6D-D5EA-7EC9-EF6A827CDD43}"/>
              </a:ext>
            </a:extLst>
          </p:cNvPr>
          <p:cNvSpPr/>
          <p:nvPr/>
        </p:nvSpPr>
        <p:spPr>
          <a:xfrm>
            <a:off x="3810002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51A8C2-6DAC-1BBA-BCE9-0FFCF6791A1A}"/>
              </a:ext>
            </a:extLst>
          </p:cNvPr>
          <p:cNvCxnSpPr>
            <a:cxnSpLocks/>
            <a:stCxn id="7" idx="5"/>
            <a:endCxn id="2" idx="1"/>
          </p:cNvCxnSpPr>
          <p:nvPr/>
        </p:nvCxnSpPr>
        <p:spPr>
          <a:xfrm>
            <a:off x="4746589" y="4067801"/>
            <a:ext cx="702833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AC276C-CDC2-762F-8857-71E555886705}"/>
              </a:ext>
            </a:extLst>
          </p:cNvPr>
          <p:cNvCxnSpPr>
            <a:cxnSpLocks/>
            <a:stCxn id="7" idx="7"/>
            <a:endCxn id="32" idx="2"/>
          </p:cNvCxnSpPr>
          <p:nvPr/>
        </p:nvCxnSpPr>
        <p:spPr>
          <a:xfrm flipV="1">
            <a:off x="4746589" y="2208369"/>
            <a:ext cx="1349411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97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668B0-8138-295B-CB56-51C12C4D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4D47D64-F53D-6B17-5ED8-F4D549670BC3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AE18BA1-D9C6-01B6-EF93-8A7682956125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9C0B42F9-A811-A666-671B-6DD869D3156B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33686B-83FA-5B97-F5B1-0D7A5EBEBAB8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D54F20-89D1-FD4B-CAF0-DA18584116A9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760BCA4-7341-5F9E-9167-A0D5BB6F2C7A}"/>
              </a:ext>
            </a:extLst>
          </p:cNvPr>
          <p:cNvSpPr/>
          <p:nvPr/>
        </p:nvSpPr>
        <p:spPr>
          <a:xfrm>
            <a:off x="3810002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D39A6-74D7-4D7D-33A4-BE76C5A86BFE}"/>
              </a:ext>
            </a:extLst>
          </p:cNvPr>
          <p:cNvCxnSpPr>
            <a:cxnSpLocks/>
            <a:stCxn id="7" idx="5"/>
            <a:endCxn id="2" idx="1"/>
          </p:cNvCxnSpPr>
          <p:nvPr/>
        </p:nvCxnSpPr>
        <p:spPr>
          <a:xfrm>
            <a:off x="4746589" y="4067801"/>
            <a:ext cx="702833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9CBCAA-8DB7-2EAD-F9BF-11C8E0E5B273}"/>
              </a:ext>
            </a:extLst>
          </p:cNvPr>
          <p:cNvCxnSpPr>
            <a:cxnSpLocks/>
            <a:stCxn id="7" idx="7"/>
            <a:endCxn id="32" idx="2"/>
          </p:cNvCxnSpPr>
          <p:nvPr/>
        </p:nvCxnSpPr>
        <p:spPr>
          <a:xfrm flipV="1">
            <a:off x="4746589" y="2208369"/>
            <a:ext cx="1349411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60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8C9F4-0632-6146-66AB-F7F33FA51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14CA81C-3FE2-78CE-4936-D7A91EEA77B9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ACCA552-3C9B-1538-8908-4DDC062B9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91386"/>
              </p:ext>
            </p:extLst>
          </p:nvPr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80D4F20C-F3CB-4CB5-ED9E-D7AFCCA07711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A395AE-CE66-C622-DFD0-C42D7CC765F9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999749-99A8-5B49-4340-048B8393CDC3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EC9936E-62D3-065B-0C53-BDEDA7D80E4D}"/>
              </a:ext>
            </a:extLst>
          </p:cNvPr>
          <p:cNvSpPr/>
          <p:nvPr/>
        </p:nvSpPr>
        <p:spPr>
          <a:xfrm>
            <a:off x="3810002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6E80B4-C86D-A33F-C268-807B41249A1F}"/>
              </a:ext>
            </a:extLst>
          </p:cNvPr>
          <p:cNvCxnSpPr>
            <a:cxnSpLocks/>
            <a:stCxn id="7" idx="5"/>
            <a:endCxn id="2" idx="1"/>
          </p:cNvCxnSpPr>
          <p:nvPr/>
        </p:nvCxnSpPr>
        <p:spPr>
          <a:xfrm>
            <a:off x="4746589" y="4067801"/>
            <a:ext cx="702833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B68AA-EE0E-A386-C948-26926A82C15C}"/>
              </a:ext>
            </a:extLst>
          </p:cNvPr>
          <p:cNvCxnSpPr>
            <a:cxnSpLocks/>
            <a:stCxn id="7" idx="7"/>
            <a:endCxn id="32" idx="2"/>
          </p:cNvCxnSpPr>
          <p:nvPr/>
        </p:nvCxnSpPr>
        <p:spPr>
          <a:xfrm flipV="1">
            <a:off x="4746589" y="2208369"/>
            <a:ext cx="1349411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47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18869-639C-83E6-1EC1-BC443C330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6EACB3-8A0F-E17E-ED57-35587CAC29B2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2B75CA8-EF3D-2343-CFD5-C9676F0772E6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497AE53A-F001-BC14-8CE3-E75C674A9BA7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91E508-7185-B858-D103-922DB4B6939C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A87671-BEC8-7936-FF52-80C981C162FE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57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345</Words>
  <Application>Microsoft Office PowerPoint</Application>
  <PresentationFormat>Widescreen</PresentationFormat>
  <Paragraphs>192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9</cp:revision>
  <dcterms:created xsi:type="dcterms:W3CDTF">2024-09-20T21:19:50Z</dcterms:created>
  <dcterms:modified xsi:type="dcterms:W3CDTF">2024-11-25T15:46:49Z</dcterms:modified>
</cp:coreProperties>
</file>