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6"/>
  </p:notes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5" r:id="rId12"/>
    <p:sldId id="384" r:id="rId13"/>
    <p:sldId id="386" r:id="rId14"/>
    <p:sldId id="387" r:id="rId15"/>
    <p:sldId id="388" r:id="rId16"/>
    <p:sldId id="389" r:id="rId17"/>
    <p:sldId id="37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62" r:id="rId28"/>
    <p:sldId id="349" r:id="rId29"/>
    <p:sldId id="351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47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24" r:id="rId62"/>
    <p:sldId id="323" r:id="rId63"/>
    <p:sldId id="322" r:id="rId64"/>
    <p:sldId id="321" r:id="rId65"/>
    <p:sldId id="320" r:id="rId66"/>
    <p:sldId id="296" r:id="rId67"/>
    <p:sldId id="297" r:id="rId68"/>
    <p:sldId id="298" r:id="rId69"/>
    <p:sldId id="299" r:id="rId70"/>
    <p:sldId id="300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295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292" r:id="rId104"/>
    <p:sldId id="293" r:id="rId105"/>
    <p:sldId id="294" r:id="rId106"/>
    <p:sldId id="279" r:id="rId107"/>
    <p:sldId id="270" r:id="rId108"/>
    <p:sldId id="271" r:id="rId109"/>
    <p:sldId id="272" r:id="rId110"/>
    <p:sldId id="273" r:id="rId111"/>
    <p:sldId id="274" r:id="rId112"/>
    <p:sldId id="275" r:id="rId113"/>
    <p:sldId id="276" r:id="rId114"/>
    <p:sldId id="277" r:id="rId115"/>
    <p:sldId id="278" r:id="rId116"/>
    <p:sldId id="269" r:id="rId117"/>
    <p:sldId id="261" r:id="rId118"/>
    <p:sldId id="262" r:id="rId119"/>
    <p:sldId id="263" r:id="rId120"/>
    <p:sldId id="264" r:id="rId121"/>
    <p:sldId id="265" r:id="rId122"/>
    <p:sldId id="266" r:id="rId123"/>
    <p:sldId id="267" r:id="rId124"/>
    <p:sldId id="268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7320" autoAdjust="0"/>
  </p:normalViewPr>
  <p:slideViewPr>
    <p:cSldViewPr snapToGrid="0">
      <p:cViewPr varScale="1">
        <p:scale>
          <a:sx n="72" d="100"/>
          <a:sy n="72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8A7-01DA-429C-B0DC-02DE0EECB75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9DFB-2263-483D-8EEB-181CFD9DCC8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3EBC-B876-4A5F-BB3E-69E9FBE48F06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5A3-8599-4335-987D-2A57143B7F5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DE16-0744-4AE9-B35E-0500BCEDEBD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5B47-1F20-4813-A8A1-1EABC2AC96B4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EF2F-06D0-4278-9AFF-FFD1FC5509E8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1C6A-6878-4703-8945-A71CE9508848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F0F-6F97-48C5-95F0-FEFC6F2EDDE4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744-D391-4579-A379-0367CD388B4E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47C8-B6CE-48C4-882B-228A4D55EB1C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6FEEB36-6E22-42EF-9F35-00E4AF935D6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577-810A-74F3-0186-8ED049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622BE-9573-E4E6-C369-32D25BF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4785C3B-04E9-F5A8-D1F1-476D87E069B6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B6FB69D3-33C2-8D04-9232-96F926233916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1E6AF249-B63E-3C3E-D048-BCA71B4CA4AF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BA0E059E-6A2E-3D0D-C156-7215ADBB7C5A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F02653C-92E9-7DBA-887B-4D24BCB2C01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42CD4E07-F6BC-62BE-51C2-CD9C0A3F534B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E92253E-4CEF-550F-75FB-DEB96E2DB22E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4EC5D551-0232-DB8D-A581-0E782DED393E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329AE9D7-F581-4EDA-A604-A6890DC77081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138AD13-E651-5AAC-3049-FAEDAB1B862D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1BF51F85-FC79-48A7-8A98-A53B2722445F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70E5B5E1-5D09-9C1D-115B-DCC31EF9CB0F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D9CB944-91C0-4AB0-A82B-74E5ED861A43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6E0F3D16-FC17-7F82-D971-8347FA11AEE0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2660B15-7F53-E327-BF0B-9BFABED40CE7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6FBAC82-CF97-D83D-3BA1-D5A6DC27380C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D9881DA8-F6E1-B1F2-66BA-A3DB029A4608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73E84C37-27CB-F3FA-0E99-A07ED0EFBCF5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BBBB171-C61E-C3ED-6C23-37DEBA974AFF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0ACE5-72BE-947A-97DA-F32E5F01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AA169-A1F6-7C9B-FD7D-CA33330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82BC620-5C52-E699-9EA1-5DC2F0652898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BEC1066B-AE62-D522-0D33-E20B0943CE7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FBAE5A2-600B-7C2C-E651-F7E85F64CAA2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B2B9E54-7402-BEFF-3B99-2A3305840915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A0EC2B5C-CDEA-E231-0B05-29248F6ED1D5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3990F6E-B626-F438-8762-698DE1B6C37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8EFC0A76-3D7E-7719-989A-A63FCDACE748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CE5FE2FE-93E2-74DC-F972-7CEAC6ED80F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14FE982C-C3DF-CCB6-751A-26A29D029AA6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57FD3820-F06D-AACC-3F39-40564C0CCDE5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14C2F3FB-60FD-97F2-D84B-9A191C1D19A1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CCD4D697-FCAE-0B2E-5970-FFF2BA488C43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F83C64A-86C2-50EE-9B15-5E6289F9EED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B64A4B6-7455-A177-ACD9-869A49273FCE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05EA442-3BA1-FE15-FE71-D0F8877DA2DD}"/>
              </a:ext>
            </a:extLst>
          </p:cNvPr>
          <p:cNvSpPr txBox="1"/>
          <p:nvPr/>
        </p:nvSpPr>
        <p:spPr>
          <a:xfrm>
            <a:off x="7890854" y="5599779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ECCC5A6A-7666-DC82-F20E-DBFE8687E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0819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920CBC9-0D18-AA0A-E05C-58E2AF385538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1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42E5-105A-978F-23AB-9DBA3E00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D3A1D-12BD-062E-6EAE-9BC018FF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100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3C5E4F-BEA2-AAB7-DD96-27895797130B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F590D61-602B-ABEA-3E6F-169C22793BA5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9F4B69E-6DFF-C9F7-8C25-8D52F009732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1E8A49-99C6-03DA-BF12-B9BB3A24173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D57488-B5F0-80A9-411A-86B35C7547C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A1D931-4E8A-259E-9E27-EC139439A84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F575003-A8C4-4DE5-4F69-4FD4CFB8F1B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5C6340-3CDF-01CC-744A-BB55A31A1173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12ACCB-4947-1CD7-71EF-9E92FC0185C5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E7D3DC-222E-3110-01C4-B1D0D907D91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C03C749-188A-BD1E-DFD0-F59A9D68063E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7B99511-CD70-292C-2067-A2378B571A61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0386A-FEF6-2D3D-655B-14BFFDD9428D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3778188-7B1D-3D95-EDCE-83A464769B19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1CDAEE-1A4C-CA68-3008-4A5196D2757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153B62-829C-490B-E73A-FE40230A62B7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B9FCA73-D7C0-9016-C7BC-5CC82639EB37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D37965-DBF6-5D0C-FE06-78A1AD6184A3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68DC3A-969D-4692-EA2D-4E43E663BD4E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C9245B-6719-6149-40F7-DE7D05665B3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93C586-11DE-9F7E-F3FA-9DE99F7B589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8F1060B-502A-5617-DA85-9EF6F72054E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7E2A70F-7F0F-E1F3-8930-CF50C2D9523D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BFA902-689D-2782-F852-62D5B0FFB541}"/>
              </a:ext>
            </a:extLst>
          </p:cNvPr>
          <p:cNvSpPr txBox="1"/>
          <p:nvPr/>
        </p:nvSpPr>
        <p:spPr>
          <a:xfrm>
            <a:off x="678489" y="1761910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‘t’ is target node; stop here</a:t>
            </a:r>
          </a:p>
        </p:txBody>
      </p:sp>
    </p:spTree>
    <p:extLst>
      <p:ext uri="{BB962C8B-B14F-4D97-AF65-F5344CB8AC3E}">
        <p14:creationId xmlns:p14="http://schemas.microsoft.com/office/powerpoint/2010/main" val="153959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2FE5-D5F2-B484-9F2E-9BB297194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CB808-BC5E-69BF-3A01-91255B8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101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CBC023-B894-22C5-2AEB-76BD9726EA2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38017FF-EDC3-36DB-B2EB-708D7F96BBE8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7A71FC-7F09-0463-297F-240FA1C6DEFC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0FA98E3-3C27-7BF7-671F-6F1ADC3DB82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83696C-75F6-D545-3F8D-DE4F5B3CC2E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F16233-190B-D5AD-84F9-84568A0FCB8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5D45C3-BAD0-78F7-A95E-FF87D87C37F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6264D7-4FE1-B981-F911-63B71BB2EA0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2C65C-FFD1-4912-C984-5F26B9D165D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86AF6C-FE22-3B91-C7FF-A8266BFF709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8B0999-083F-0D62-6A61-1A891D4BB6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13F5B3-78C9-4E63-0D14-027BB8D841A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FCFE74-7942-DCF3-9E28-1DF669B468D7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651E89-0AD0-FC07-65E1-8E5B7AA4C92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63599C-00CC-F696-1CCD-90D93F12550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DD387C-66A7-29F8-579D-812F31B5D5E0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71E187D-A94B-C0CD-E3C4-F191A21660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E882EC6-9FF4-EC14-571F-17B365DF26DA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00AE27D-E416-4180-C623-08A9BCEBD4CB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6CF7DE-51C8-79D2-246C-00BFABE167A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F702-9AA5-FE67-BA45-6E4D882C36A6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2C47830-D3F3-813E-6BB4-BAD388D0460D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F14A2AC4-2216-3FAD-522E-C5C89272C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612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06B9EC-489B-3EDD-7F46-1762B4FDF003}"/>
              </a:ext>
            </a:extLst>
          </p:cNvPr>
          <p:cNvSpPr txBox="1"/>
          <p:nvPr/>
        </p:nvSpPr>
        <p:spPr>
          <a:xfrm>
            <a:off x="678489" y="1761910"/>
            <a:ext cx="222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‘b’</a:t>
            </a:r>
          </a:p>
        </p:txBody>
      </p:sp>
    </p:spTree>
    <p:extLst>
      <p:ext uri="{BB962C8B-B14F-4D97-AF65-F5344CB8AC3E}">
        <p14:creationId xmlns:p14="http://schemas.microsoft.com/office/powerpoint/2010/main" val="92075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02EC4-B609-9FE0-3AFF-AE1593B5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E45FD-C19F-B830-3F27-CF47AFCB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102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E0ADF31-8790-6546-5E19-54DB045F042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8B344E-2749-2F5D-ED2D-FD64CAAB8032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0BF06A9-8EBA-43AA-D2CD-1605D5C0E80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BEB81CD-DC5E-ABD4-36F2-1E613C77148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FCF597-AB05-2E1A-8641-2F92463A009F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0005D2-1739-58B2-6676-C6A5E0D3E046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4EBF02-C3EC-FEC8-DB4B-439593A1F93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479CB8-74B5-54DD-68CD-748DA33CEAF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50324F-7B18-2AE3-41F6-F964C6F53D8C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82598F-3AD4-3E0B-98F1-AFA1B64F34F2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EEE142-D3FA-CE56-2621-7EE1B1F3E0B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1AD0E3C-14B3-4F6D-8E99-E0A56C5F8F5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792455-CEF6-1D5C-E3EA-F122397356F5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32E690-6B05-9B04-D040-B0897B896F88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28FB73-11D2-DC89-6414-11F45D03825C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1DC205-F4A2-C949-1FB9-E80E30A30708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4DD986B-DE15-4860-37F8-5A3A12E582C5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11F06CA-1FEE-F517-C31E-D4AB16C9310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D4A0EE2-9EFC-487C-EF32-E46B119050C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D52708-E5BB-7441-9EDA-16AC646AB7B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584556-6D9E-9A2E-0D3E-98752C656B2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06A73C-8E44-6F12-037C-F6F4D88C72E1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34000E39-8E2A-5640-7C0D-E4F5C93A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5634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3D9C5F-F209-8553-136D-6042FC3E46EB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‘c’</a:t>
            </a:r>
          </a:p>
        </p:txBody>
      </p:sp>
    </p:spTree>
    <p:extLst>
      <p:ext uri="{BB962C8B-B14F-4D97-AF65-F5344CB8AC3E}">
        <p14:creationId xmlns:p14="http://schemas.microsoft.com/office/powerpoint/2010/main" val="2607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809F-FB1B-AFAD-5467-10C11418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2721B-1FBA-D1DF-0C4D-E7ABF57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DA7F84-2888-D7CE-38A4-B2471EB2DBF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0D284D5-CBD0-4CE1-6606-97D4F177CFC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D8DE1C8-084F-6302-1465-19B049B7CBE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171D431-CA76-96DF-5E8D-B4AAF3DFF70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E5A488-7296-43D9-CA8C-FD349C50DD52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7AAC26-BCAE-CB56-BC3E-CC91729802C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B715B7B-5001-78BF-92C3-A589A41C2A2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8ABB88-2A08-DD31-B500-548DA5CC61A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B37BE6-3810-6B93-4BA8-71DC2C591087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FED568-7A82-2868-1609-C5853B9A67F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8DE243-95B9-7505-9868-D9F4FD580CDB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5EFC0F-10C6-6BB2-2286-B3985D86264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712EE1-C356-36FA-A062-80433772BF06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FCFF20-1FA1-F5CB-10A3-6727900049D6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C01472-3FDA-6CEC-32C3-4A6638124F7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14BB12-D7CD-DDA9-169F-A8914FDA4AA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FA14AE2-5CF9-6EBF-DF2C-2BBB22D4ED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825AB1-AB72-D81D-A7E2-3B8BA3590A97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FF77B5-32DE-14CF-0521-C346A4F53BD1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8AAE938-7BF7-2E63-F793-73E747C7AD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1BB2-4C08-186F-8F99-81D2A790BC2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FA1372-F09C-AFB3-E317-167A681C6FFE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B69AE7-D707-48D7-9C7A-95F71FE3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53462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7F0B7C-9298-C1BF-B654-30088B2AD9DC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‘a’</a:t>
            </a:r>
          </a:p>
        </p:txBody>
      </p:sp>
    </p:spTree>
    <p:extLst>
      <p:ext uri="{BB962C8B-B14F-4D97-AF65-F5344CB8AC3E}">
        <p14:creationId xmlns:p14="http://schemas.microsoft.com/office/powerpoint/2010/main" val="412941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6BD3-199A-4911-3BFC-E7CFDBFC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17E41-5E9E-F227-4CA8-FE601876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104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FD0AB7-98CD-9D32-342C-06277247D49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DE62852-9751-40FA-706B-582BD2BE273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2BEBFE-A4AF-E164-6696-C2C090A3747B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DE1FE-6573-6AE4-B113-1CB1FA452D0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5DCA82-BE35-E7AC-60F9-95636B6A0F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98A695-389C-B54B-6881-BE31E344F63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B27FAB-5FE7-1418-CE98-1F2A9F25A247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D0AFFC-6B5A-7BE9-0C7D-2E62F778A2D2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EB448F-760A-1ABC-8904-EB9D3B756B1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15961E-3E74-63EF-5C84-083E7A40F5B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27326A-7DF8-EE96-9881-9BD5A31AAC06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775B2D-A5E1-9BE4-388C-A50AFA44AF3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354304-2FBF-48A1-FC98-BAE8A43F25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498208-A777-8C2F-DAB6-7AA1FD48519C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342C3B-3A91-5E68-256F-EE159A4B02DD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16788-7E35-59EC-C920-E03DF475EC93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4408DD-C450-BA36-2DE9-51F27FC0550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2C576B-50FE-E528-2D3E-224E4AE5F6EF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A738EF-7E20-4D2A-AB2B-7F4B2E41170C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36E7D7-2F90-67C2-E812-B58903B63CB5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97358D1-00B1-8C1A-D5DD-29A9CF93C02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8EFAB6-F0BB-B3BC-6EC8-4734653A9B6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54CEA26-6EF1-59B0-83C2-ACF5EC3C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7841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50BA6-10D2-0C72-97BB-AF1D92E79242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‘s’</a:t>
            </a:r>
          </a:p>
        </p:txBody>
      </p:sp>
    </p:spTree>
    <p:extLst>
      <p:ext uri="{BB962C8B-B14F-4D97-AF65-F5344CB8AC3E}">
        <p14:creationId xmlns:p14="http://schemas.microsoft.com/office/powerpoint/2010/main" val="345098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4BB00-FA5F-DD0B-EB1F-BFE313B0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146C6-E610-4753-908E-78DF9581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105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CD13BE-8CDD-CF40-6404-A089DD546FB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583ECEF-B930-16CF-4F46-A9C8716677E9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1E80B5-FD4C-74FF-54FD-375E48A9E70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8564C02-0CD3-98F7-B0DB-45512325066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DD143-026A-EE94-7FB0-2CA8C7261A1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D9456-6215-EA3F-B66B-C6482B6ADD72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3B4B38-F196-BFE9-EAA2-55E706B0784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F9D07B-6CC3-C9E8-94F7-C25A92EE1FD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7C3AA2-2240-EDD3-0C61-8CC3207E8B1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583646-6B43-8759-15B2-94E6ECFB22A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6A037D-5A0B-5971-286F-E508409BD59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8EDD3B-6A28-DD7A-4A61-28E833D3B2E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A3845F-C780-B66F-369A-112E5E0CC4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38EBA6E-D30B-B75B-E109-B16EC57CEECD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85984D-C3DB-F2BC-EEEB-BE0436E5920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95748C1-F7CB-F9B0-21D0-7678477E213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C4B9A2D-0CEF-292E-1D5E-A6FB0418D1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A097F1-00F9-6FCC-FAEB-15E90DD13061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B29B0E-DA55-D2EE-B4CC-357A7B2868B3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D5A29D9-9BEB-3061-2C7C-78806358EFD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6E80C2-8A0A-027E-E23D-6783387ED27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32E68C-6A90-77DD-2CCC-AA59985F130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27853DC-D3C4-CAEF-5883-4DBBD8D2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8275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A07FA-95F1-D44B-E5B8-81D051E53DC0}"/>
              </a:ext>
            </a:extLst>
          </p:cNvPr>
          <p:cNvSpPr txBox="1"/>
          <p:nvPr/>
        </p:nvSpPr>
        <p:spPr>
          <a:xfrm>
            <a:off x="678489" y="176191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6670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6CBF-1D7E-9274-71D6-A52A7AA3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C3904-D20D-7738-53E7-224C2FE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D17A5E-488E-0488-5A36-F042DFD43CF9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45FF5B-36F7-C8C5-38DE-D33D12A35DE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D140E2-6769-B1AE-6C35-05BB76841D8D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F9FC02-2CF6-7E9F-8130-2C3FAD30A970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55DA033-7810-0116-517D-EE2578629ED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459A911-FB67-B604-9C88-0ED029B58E0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AEC4A05-7B01-8AA9-844B-21D0C16B2D8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5D7B54-20E2-406E-F3C4-BB19752E4D2F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DA39B2-F375-0033-B856-4693493CE86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DAFC15-6EC8-80D7-74CC-346BCB631F3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C67461-9F6D-0F4B-B427-20CA3A3BF465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8BA48C-A379-EE41-C47A-40F30CDAA72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8713E-0164-E8EF-DA3F-0F20BAD2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93366-2C41-F840-FEDA-27316799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41D5013-C53A-C760-0EF7-D784E980AB4F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F55B65B-919D-F975-0CD7-905042239C0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E0BF63-B81B-5170-A440-1C83BEB04AE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053F71C-4C8E-D4B2-BD1A-429910D8856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A479986-A8B8-DB28-F8BD-24C907EEF04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851283-C35B-FC4D-E19E-C59412C6703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4CD182-A626-A55F-3ADD-DF177748DDA1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A09C5-35CB-EE7C-C432-C8D5B88CFD6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668721-7182-3463-4FE0-92F26818FC1D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0C6E4A-D568-DC9C-20B4-BEC3DAEFEAE7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BCB4C3-6A52-C3B0-1BEA-7CBF86F9EDB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25FE7-17C3-E44C-B396-27A1AD2F6DAF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096137B-78EC-05D4-BFBC-8DD1D8365D51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4A212-C83C-CF03-37B1-BF150CE02635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76A4-11FF-884E-2A37-C41D32C4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F0DF2-914F-CB70-7997-B080363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7A0086-F8B1-AE3A-1AC2-3F306AD134BE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6230B1-2803-12C7-1728-A901D217594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ECE304E-8A44-62D1-54C3-F295BD8AEFA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4ED2BC-22DC-1786-97D6-7314179A1069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BE368C-344E-6C82-4D28-4EF90A43C5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A37DC7-B4E9-6943-8DC4-01F83103148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6A0F1D8-BB63-BDED-5DB6-C09188E1961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A62B5C-79F7-4F1C-ADBC-77927CB19775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9FFBB5-0283-12E3-C97E-7A615632998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2917CB-EAB4-2AA5-3F5B-D21A2A17F78F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7FFB47-3CD0-6AE7-EFAD-2A166EABF032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A235-66CD-1F1D-3D31-23842BDF6E6B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264DA13-2553-FF6B-9406-D4DEC6D84A1D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70FBA-B7F2-8381-1FE4-547328ED928A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E69C-BFDC-2EC5-6250-8491347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FE21A-6B07-DAF7-F6B2-A08A33A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7118605-0A67-0E29-8E45-9373F5FEA07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E5B2302-D5B7-2E80-5D23-3317BCE11D91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3F52B2-F93F-579B-D9E1-C08D53F685F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BD60B2-B081-BC7F-75A8-E744026CC586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E26092-A32F-C55C-CAE3-F1490451518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BA854EC-3F2A-BA36-7DDA-C84AC544925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4228E-0B77-B112-910C-28843B8BDDE6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F815C2-8F2D-114B-D3B6-7D99B1E79378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979F35-4A3E-6E4D-AD87-B8B8E55FB047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8A939F-0CB0-2CF5-6109-CFC1532B92F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4D97D0-DE7A-A1BD-0981-E81A6E6AC63A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B11B-54B3-5C23-261A-1D64080E08F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AE09-61BB-04D7-1D23-B2B80706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48B5C-B22A-D40D-2C88-4CA2844E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1CB4BA5-29C3-FA01-C4D4-0CBB809E6507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39B2F1BA-B5B1-4CCD-79CF-D0B1C82204D4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5E5AA30-14EE-ABE8-B5C4-3C6E45F38D47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CCF7CFF2-0B72-4771-F868-3415FF45B778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82A2395-7005-3B4B-8947-C1E694268FA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4908E82-1A39-1598-8F66-00E94A349F2A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943E17CC-638F-C361-789E-17B56A85FD48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8B3BA54-F5B2-3D36-6D92-20654E1D5924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075B5AD5-E1D3-D975-F6B3-57D59BE6FD04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52A91BD-52D5-429E-7C50-E19D056BEBE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ED6DB8F-A723-C20C-236C-D2F84236B56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59BD1B71-9ED5-5B9E-916F-27C61BDE4000}"/>
              </a:ext>
            </a:extLst>
          </p:cNvPr>
          <p:cNvSpPr txBox="1"/>
          <p:nvPr/>
        </p:nvSpPr>
        <p:spPr>
          <a:xfrm>
            <a:off x="7681470" y="5599779"/>
            <a:ext cx="122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D26366ED-85E5-DFEF-283D-151EE18A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19643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443585A-A559-9DED-04CD-DB6A22D206CA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D9BBB-B88C-1AED-40F2-41A3092C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C0530-9872-CD16-1974-024B009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EF50C5-3109-24D9-B979-8EDA4616C0DB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9F174D-9EF9-9B89-C873-E5A9AF166865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3265D-8EE6-DA16-7099-9DCA998922E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2C6B70-7B15-FAA1-2C54-99D706DFA6A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729E23-F06C-7D69-D8EE-6061FF990FD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AB099F-B403-A8D7-836D-0A5DAC4E379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03DD1DC-F6B6-D497-804C-4B7A9109894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2C098A-3643-543F-91AF-999265686226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D7E0E-2DC6-DC79-712E-FD63A1A7E0B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3A8627-34A7-38B2-DBF6-A7E136A549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993F70-99C7-08BB-3397-6C295E86D6DD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0CC63-2A9D-3CAA-05CF-690DA33E2503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0E7151-94E7-FD20-0C9E-CD46A433BF85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BFE4-DAB6-C59F-A455-541FA544D7E3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4B0D-4F9B-703C-BA32-FE28BC57F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63CC7-E294-35EF-F798-7E2C60F7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0C752B-5C82-1C43-D7A0-47513ADB0122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48A798-DC01-0335-80DB-7C99F17EF43A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9EF5DFC-F350-EC39-D05F-49A26B9E5A3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FDDF86-8CD5-CE7F-EF40-E90D6960D261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6FE855-62A6-9FC0-31E7-855D32BEFF0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932521-D5BD-0B3C-2525-5D525B6CEB7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8DB1D85-E9D2-EB17-FFC9-A60FE3549F09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D8DF05-11D0-CC60-D13E-8EF848A8AEC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9CB2AB-E5A0-BB66-CBE3-CFFC84EA0DA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987A21-8CD8-4E13-4C84-4F5B72EF674C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BD69F13-497C-2638-963C-66C4F9775E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8DB5-8224-068B-54BD-D5E6CF30BB47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382013C-E212-39B6-8DA5-82F537D39B26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7ABBB-6205-29DC-A94C-5273CAAEBDDD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F661-2734-3D0B-46A7-49C8CDCD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1247-DAF8-12D3-00BA-CC641A4A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CCBBC28-067E-A5CB-AB9E-35883D679F45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D14CDF-B347-42BA-2F4B-82F9DB2E2DA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99516A-C0B4-FB83-FE76-26FA8C1913F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A34DC4-B0DA-5F89-9596-96E79A1D84B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1A06D4-E594-D358-E898-DC994D801D1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17874C-E046-B514-7208-4C7E5B99F75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FAA49B5-ABBA-F7AC-FEC8-6920BE0096A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EFF899-B8C8-BF4C-A2E6-07C06D40FD72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CCFF5E-7BAB-F982-819E-1C1FC97812E1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38BA00F-CC4C-282E-2A19-D2974C4A2E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EAB5A7-3C8B-C7FF-20B4-B4D19C5CF7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552A-35A8-6FD8-637F-759303E60790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4A63-93FD-5526-9C61-2493C683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966BA-E7B0-0B4A-8393-5AD12BF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B47B9A-81E2-1179-B69C-58469E2FFC48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4E1A26-513B-09FF-806A-950A8A8663F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552518-AF32-FE4B-D358-9BC1F32E6D3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D182CC-9F1F-C109-7641-B3D4273B750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27E2CB-E2CA-99F8-10A2-27130576A6D6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36D3F6-C01E-AEB6-CE1F-43212721452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F0294B-508A-71CF-74A7-49F60210D540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7FFA8E-5071-4A6F-20D4-B28FF8684E0D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6020F9-DF14-EDCA-5089-D4262ABCAF10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D342A9-3448-BE3F-F4A5-044A620317D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C2D5EE-39AE-16C0-2768-9AD7E6F832E8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B064-CB16-3DE5-7E1F-77BF1B5378A1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9FA2E2-C68F-5379-392A-776922939CA8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D6329-652F-9EA8-3966-FA8E3E58D985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B134-95EF-9BB3-760F-A8D493E47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71EC-F72E-1CD2-C9A7-4EB98D9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ED9897-2BF9-679E-3571-6B5189C0C8D3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EC4E04-0CFA-8A02-A690-D8ED856985B9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1A729C4-7623-19DE-4D28-67EA5CEB79C5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1F488-915D-1109-3EAE-0544C562A11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8AA698-9AA1-8F1C-2883-B725D3A2B88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07C0C9A-1063-EC21-CD9B-0278AC3D7FD4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94348B3-C1A9-6478-7100-8E920308B01F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B9569B-B532-A9B4-1877-AC45B56E2D9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3E8600-D5F5-1829-D3FA-00053C5ECD55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84E646-0EAF-84E7-CF1E-746869941C6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44BFD1-F0B9-C741-3F75-C09F2349773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F5F2-8654-82FE-E635-4FE37580F91E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7DF8CB-6DE8-4D51-26C9-2F3E8AF73302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04812-D1C5-5D10-3E57-33419175F39C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2D9B4-954B-7794-BE3B-82C19A3AA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54E58-5113-C24C-4C53-975A400E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CA35C7-B29B-6D92-4179-DA1AE45C79B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4F951A-745E-DB13-89F5-F53C9ABC5453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F431B-51D3-2FE5-B097-C5E60BD2469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45304D-92A4-8CAD-0DFD-61A278B03CE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A4DE73-6E88-4F1F-2153-8DE8F58DB63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2FF3EA-48F5-E5D8-35AB-FFD90259065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C904E92-8958-A36D-0630-34D9D58AB49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2B640-996E-EE65-1164-43BB42AD6A7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7ECF08-2B45-78F8-1F5B-11C42DE688A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AEAC5F-5565-A94F-1893-411204CE639D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913D8AB-A480-DE24-EBBB-2E53BFE01917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03D8-2EB5-AC5D-F36A-EF123B8833B4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DE502-A2E8-0511-E7A2-ED0C2848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D908B-D926-213C-6F90-87BB1A3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116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9395BA-2175-7DBB-8A23-9A16D2ADBCDA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97C35E-6836-AE60-7CAF-51F75A5223E8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A1CC7-7291-AA67-F7E3-FD312EF24F4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49C56-7DCE-5A8A-8CF4-F2F4F6556E7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7E63C-9A28-1862-BF81-D5C2804BE2CE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CB50B-78DA-02DD-F524-6C9657AD0C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F93DE7-208D-E795-12C5-C378F8F4303E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8D46A5-1DCB-7B41-E8E2-00239FA61C8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3E61D-E1CC-B95A-5A4C-B03BD37C357D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223A7-BE63-287A-89D9-091DB27369B8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58592-A963-11EF-82F1-F22733322BD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82CF5-2285-3033-442C-D2E911DF4AB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67E25-E60A-5C60-FEC1-964F68E1C6B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92298-C589-2896-759F-1221DDA5D08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FF884-6378-A5B7-2BCF-2DA24D0812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56CC34-127C-ECA6-526D-461FB7D9F52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78AE98-1670-CB89-C57D-0E5455F4B0E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233F5-7D70-7292-BC7A-A6641FCE78D5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9DB529-B317-93DB-0A87-A39FFDC47037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085083-ABD9-3386-E0CF-576D26FE5230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E8003B-07D3-E76F-8373-E8BCAE58526D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938AB0-4E50-2A55-8341-2D5365CA03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E1144-8936-E7C3-8BBF-261A9AE74B4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0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1BEE6A11-31F6-A7F9-D25D-C78A8FF6E596}"/>
              </a:ext>
            </a:extLst>
          </p:cNvPr>
          <p:cNvGraphicFramePr>
            <a:graphicFrameLocks noGrp="1"/>
          </p:cNvGraphicFramePr>
          <p:nvPr/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DF60-B476-4F45-2A28-E2B326B4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E3C13-DC25-4E5F-25B1-3B6C4D7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117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3D6CB-5A70-52DD-90C7-AA61BFD7880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92B3BD-43BB-A215-4F37-B07C34C2050D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16702-4DD7-351A-84DC-5C2C81C1B412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7A7B31-A78B-9ED1-43BD-40D62550919A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178EC-5385-DF65-05D5-61A5DC5CF9F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859C2-2D80-5A1B-F1DB-CE81000DD26C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3918A2-646A-B351-5BC2-48E19EF86144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9F854-C2D8-45FB-06E9-AAAEEDB24977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2D47E9-D282-EC03-E1E7-F14A93E94A2B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A5CA4-61CE-94DD-20D8-8D199D0AB2C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90D1A-7D32-4FA7-4A00-5F2FF1037E4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446950-2E43-9C71-9018-C72CC95F232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901FDF-4CA7-C71D-852D-F7D1FAE2679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72318-0C1D-75C2-C9D0-D679A0FA4B5A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0D9379-71D7-A3E1-399E-B6C44FBE382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116719-AC54-E029-2110-02FBA52F075A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743F68-C575-1F71-1B5E-595D2337D29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65420B-CF61-153D-C22B-9E7D9E2B845B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408380-D042-F854-C8A8-966DD5E5CD1B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21AD40-73B8-662F-E3EA-B74716CE983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B87121-642E-FC06-21F0-4D765F42C61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29069E-2C35-3239-9220-D67CBA36DF40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805448-6E24-8148-D4D1-29BFCD5CFE6C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163415-69BB-6D7E-00A7-2C16AB07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455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4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334CA-6C37-423A-0CE3-78E63F8A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244E1-0927-DE3D-FE7D-6938DF0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118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E150E-6966-8504-DC40-56A20B4AEAA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1EFEF9-09E0-8661-9C6D-D8B820517327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7A29AB-7A0B-DD25-6B9C-2806E4FFC9D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D55B4-9916-2D22-289D-D5833158C7CF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C3D123-CD20-D9C2-B09E-956419310342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C88E39-EADD-14A1-3B8A-A69F49B5694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4E581-A760-D06E-5E61-0852EDB0A700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F1B60D-A3F1-3E41-50B9-51A27AA47785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648E8-ABA6-4935-6D3A-0BB2BE5BD5D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7A7714-B3B5-D11B-46AB-ACEAB2B80EB5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32D214-1460-9C72-0132-64701A69572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B2E2E-CD3C-0ED3-AC08-3AF2753AE9C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8A96B-DEEA-11ED-4E90-BF85BE1A13D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5FC7C-A266-8D06-8BF8-C8DFCF9E4DD9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A8B89-3675-8327-28CB-7720B817BB8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51A31-8B8F-2405-6CF4-C627C5472EA3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5247F-4E37-3DE5-3E15-4F22C9D8FB1C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F4446A-4C60-F710-41A2-3E693E4566AF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38189A-F501-182F-E677-D3B9156153C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A06472-BE3B-9BE9-BA25-94E652FCCFB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C4CE6-439F-F4A3-D0D0-60F039A301C1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E4EDE4-CD1E-89FB-C284-A38BCA20CD83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2CFD7A-2DE0-87C5-9852-B73C11B1C5E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381B2-6F47-E201-EA83-3591764C2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3178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4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E5ADC-5231-567B-4E20-0B8F7F4D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9B3D0-2E64-D750-B699-362818C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119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4149E8-03F7-4788-93B0-E817E6D9C80B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9EA74E-7551-75C9-A4FC-05DAB333433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36849F-E3AA-6EC6-C72B-EAC288E3501E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E1A4C-B387-F126-AF15-A77B4DC1F756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6A95C7-321F-7E7C-22A5-A8B51D372ED6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BA491-5CBA-0E3B-2BD7-173755C7EFE4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863DAB-9252-1544-E6B9-4858B643374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BD3180-5A1A-4B87-456E-CE35773F7A66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10ACF7-B4AC-7791-7785-1790F77CB1BC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68B436-EA80-4998-A412-F24D2B6B9169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FF396-BFFB-0E00-B351-B57F265B8C5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EECD0-EF1A-2948-B7E1-B28525852E7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21031-29BD-C74D-9CF2-1775076D3B71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7D4B69-E1B0-A01A-8A1A-10CADB0425A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40EDF-8D09-B18C-0B3E-C93574F332C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C12A5-D915-34EE-0F8A-215A22F83A1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63C5-6594-A420-16B2-9873D96E3A6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9BB85B-1330-6150-2E7F-57E02F4DCDB3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C56987-8B57-EBC8-D543-F6B12B47626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F369AB-3E99-9B4F-70CD-FA87FAD42A4A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E22999-4A21-106A-BAE5-7433B8EB7BE6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FBDD32-887E-E547-8366-59BB5700489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F58BD8-6473-6523-1B88-696E2731F230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D1E16-33EB-42F7-9AE7-1133D959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38295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3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9F117-8CC8-19F5-4BF7-FA2941A4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D21D-AEB7-321C-1EDD-ADCEB8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ED52C14-9C91-EF7F-420F-314A61BBE4CF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9B648B4-5212-04DD-4050-FDF868B33DC5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88328B0F-FB27-3399-B080-E03BF633DE82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D33089C-2A7E-5874-5F63-B4FFDA019D5C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2512F799-8AFD-D786-FD3A-919876ED5FF0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632E1C47-5CE5-F52B-2826-D42B27369BBB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938998C1-19EE-46EE-8D22-262A66EB9613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786D0BE-7F1C-9F9E-1C81-A76AA32499C1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B7A1907-8519-38F7-387F-F369FE068CB0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7F98BCFF-A590-585A-EE7A-AABEFDC646C0}"/>
              </a:ext>
            </a:extLst>
          </p:cNvPr>
          <p:cNvSpPr txBox="1"/>
          <p:nvPr/>
        </p:nvSpPr>
        <p:spPr>
          <a:xfrm>
            <a:off x="7478498" y="5599779"/>
            <a:ext cx="163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7068A320-F18D-186C-323D-EBD580E4A4D9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13A2DE-C5D8-3492-F2AE-91FCB5C65EFB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09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7838-6AFA-E09A-0BC3-DF0F81C8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3A4D7-ADC5-214E-36AA-98A6743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120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93E549-0DB5-5290-E627-B5F550EA48F8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92DBF1-557C-2892-ADA8-604093D7B39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04D0BE-E1B2-9389-8439-4D4D4C84B243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3DA4EE-00EB-795C-8B32-585C4E9AB210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18EC42-B4EE-B465-8221-DEA671CC0EB9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0FD3C-47C9-13D8-FD81-EA0C317B0EF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A6D8CC-4F0E-08EC-4440-4ABE5EE9ECAC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949FB8-F02B-F427-F8C9-DE96C47983CD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07BF-DE26-CC87-2986-677175F92C4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19685-3EB0-4268-FD81-529FB9287E0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87089-A39C-E4A2-4E91-696A48BFB9C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8A112-8B11-0E12-3F75-659C3F5DB4A7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FC52CB-D6D2-2672-FEFE-94F24ABE1E94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C1359-27EE-28BA-4055-8D8F6832984B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4CEDD-2789-E752-C16C-BCD3EA50FA4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BA54FC-07D3-E4A3-6418-E1DD94054DFF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2B713-B224-B85C-1DF3-B8C782DD49C2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48A52-BB84-EA0A-2D88-D0837B1F823C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8B1755-B8BC-FB72-04CA-E1F6D39CC0F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FE7D13-2760-E4BC-3689-6183C4D17CA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490023-E5C8-3F8C-D4CA-A52A51F51410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170BFD-F24D-987F-A921-4E6C6B73DB3D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564846-0319-543A-2BFF-9B4C52F5F88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4743A3-7F1B-6B6C-9042-FEF57427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74442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CEEE-56B3-AAEA-8A69-6E17B65C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D5843-7F32-674B-C719-CD08503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121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66C73-6F2E-1293-DCBE-F0A7A0ED7466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09866-D95F-FD5F-63CB-82F17E8AA2E2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2274-A158-238D-A8B6-545A30F57537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7F869-3351-B066-AC41-11397395CF3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D8DE9B-A092-85C7-C39C-082E9797A9C0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437505-ABF3-B7DF-28BC-2AE8DF77DC61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54A6DE-8687-D0DD-D597-FB028CA6F3C7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C644C-D7E0-7608-637A-7993B31BE9B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8B26B7-8574-B5BB-6340-6E6DF2381A6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82879C-2F3E-E001-AA4F-437E2776A07A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36BD4-8BC6-E473-FCED-B91A153D508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1D398F-0D0D-A8AA-5EBC-0CEECC69775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0443F-3A5F-02C3-CE04-2F6AE6557DC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6B28DF-C2F9-781B-FB6A-7C4B880E92C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0487C-065F-9787-FC7B-B77630A36EE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5DAB3C-6927-5662-E0D9-25C1DDCD24A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76ECB7-D7EF-2650-550C-4D87C1FBCD3D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4DB391-AACF-EC44-5099-DFCF7A8007E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99612-A309-0777-9A4C-9ED9E5C6A485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1EFDB8-C2CF-C352-F0C8-C2B56E8FBC7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636FE8-659A-D9A3-4D14-3EFFCEDFF2E2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BFA87E-BE05-1094-EA06-9080D3424DAF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971EF7-A9DC-0B95-F247-50D1C236D2C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10BCA8-B7D8-82F6-E3AA-C6D98DEF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35784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0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0D7EB-1351-60A0-36BC-1C507BC8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D2041-C77D-DFDA-93A8-C82FC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122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CF796-2C48-230A-269D-9731A21A3302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46F46-4DB0-4484-8167-0AA1F9AA470C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51B4EA-4AA7-B840-647C-C0CEB69507A0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7B1576-25CC-D4D1-6460-59225D560EA2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24C469-741C-E0B8-AB6C-5E2F1530FD5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74854-AE42-3041-A3B7-A118B73855D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8A2F7-5AAB-1E28-1A35-19B8CD469116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138D9-BF66-C558-4CE7-D457AD93444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953F30-D9DE-51B4-0A2C-C9F175AA5580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36149-2CD2-841A-E6BF-1528E880258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A8575-3D75-867E-9E08-B17B84BC1EE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31D65-48CF-B3CB-A40B-90E2DCDDC0D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0BDF8A-4C22-C5A6-9A36-0431BC9E044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6BF32C-C989-6D46-D809-519C3B922A15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730136-50DB-C483-E89E-093D4DF16CA4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CE62D-D949-39BD-37E6-E93E2753A6A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E17894-D014-5C75-9877-4A1CF980C7C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733DAF-6E13-FCB9-EDCD-F373437868D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8EAD5C-0196-01D1-49EE-ED409C9EB3A1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4D4F35-95F2-2A41-8F44-11654F21644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62B9E2-DD5A-D767-110D-462D3FC90DD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D1ECE4-2BBD-E2F3-AB06-442C6F390DE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17F51A-7AAC-E54C-D792-E6CCDF31A1A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E4BE1E-34BA-750E-BCC4-BF53EDED5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833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6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5F91-3B11-50CE-2FFE-96DE23CE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88F3C-94F3-1D68-2F04-C2B4A22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123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32561-BBBA-FDDC-5EB1-1B74729F4580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E2714F-3635-1154-6089-FC3BCDB2E6BA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AE8907-05BF-2579-5535-A2E3A6227A6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F29A3-59D0-3917-0B12-C407BC907BB1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223D9B-16B6-3065-ED82-E594962170EB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C6EC1-E9CF-1B64-4CB9-A5124D3547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42E18C-BBBA-CA76-BA33-8F2DF71485E2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8E5C30-1A08-53E2-4FCD-94E2F231C45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322FF8-5581-C5E9-07AE-20E4DBA3929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EE39FA-704D-EA42-AB95-D59F9D99B85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BAE54-310E-54EC-CE11-7EBC92769ED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CE7BE2-E8F2-1387-6355-4B592B298F9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E59A69-68A7-D698-6C3C-520DE9957E0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D92316-67CD-080A-4B44-05A70510809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7B01D8-AE01-6107-4944-F3C31A7CA5A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84C5CE-549B-B28E-BB51-858256A422D2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81A66E-4778-A3FF-F746-739BC66F153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046795-77CA-7370-989D-63BBABFA7062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C472A0-7199-63C6-A1E4-9ABFFA471510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96D0FD-D914-B72B-5738-F1B56EE0ACF1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BE6CF3-9BC3-74A6-EE3C-71017408E73B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A7FB5C-CA8F-D48D-464C-4ADEFAFD8A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9C3-631F-E290-B38C-03BCFFF9808B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0C0ED-8C8D-B355-F60D-113E717C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859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3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5236F-7FD6-61BB-B83C-002F53E3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2A281-7FB8-607A-AE98-0D674BD0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124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505540-755E-AA31-25D0-8685BE41E247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C8A56-C205-47C1-BA1E-F56109A239A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7948E-93AA-7E6D-0976-A08CD772044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29451-06F7-7150-5200-E9C8C242F3BB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89286-6355-136B-F3E3-1A497F52E863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A263A-CBD5-FEDA-03D7-71B73F502E1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B44CA-1CAA-6B18-6932-89DC8427849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2BFE4-96BD-874C-F04D-DCB79393C7A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5379C-6047-B200-6623-B9CE31F769E2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0DF34-FDF7-20F0-B6D7-3BC3CF2F013E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81DB2A-DB50-9689-B46D-E1D67E965E8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07CDA-EBFD-69DF-737D-DE431BAADD2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61D6F7-2BAD-2A9B-94AA-98EB2A543AD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E0327-1D9B-9BFC-41EE-BA71B8F47C68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DB0512-F689-39EF-762B-8EFA857A98A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8649AA-BAF2-C7E3-35B0-B9D1FDABD868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DB08CC-860C-E70D-9EB6-767DD076064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00E66-BF87-7D1D-87BF-5B10CB1DEC9A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5C7B8C-3FF3-FAC1-2FC5-7427FE3DA49D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789506-F713-11D1-DE60-9FFBD7309A2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94FF32-153A-D513-01AB-0D367185F85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0A2FC-460C-177F-0144-3E9E1C80D97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4FB332-A981-C79C-3033-992D0B5D4F40}"/>
              </a:ext>
            </a:extLst>
          </p:cNvPr>
          <p:cNvSpPr txBox="1"/>
          <p:nvPr/>
        </p:nvSpPr>
        <p:spPr>
          <a:xfrm>
            <a:off x="1756182" y="540467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71A6F-E82A-DE6A-6869-5569AD9CAB0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C04324-A7F0-20D0-D89B-98FC2228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8208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0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6243F-BE3E-A537-EA46-85008D97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1C974-71BC-55DB-E1F9-4F5A4AC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13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887BCC5-B79F-7B09-ED9B-7834BAA9A76D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05BD805-2176-BCB1-995E-04C9F3E867E9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DEAAB7B7-BCBC-0087-B486-8C0D89D245D6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F4A4AB34-0F48-446F-F664-7A31229C8D3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3A27644-2D31-F3A9-DF65-E114DE47095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14B2EDA-CDE3-BC61-6B6B-B36131CDAEB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E7900FC-0140-F269-2D7D-63BE0CE76A4B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5B82A44-2C06-09F5-8056-B393FCFD27C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F78C628-CB6C-8AED-8163-4239EE413D72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A42167F0-EF28-EC57-3750-08E39E6CCCF7}"/>
              </a:ext>
            </a:extLst>
          </p:cNvPr>
          <p:cNvSpPr txBox="1"/>
          <p:nvPr/>
        </p:nvSpPr>
        <p:spPr>
          <a:xfrm>
            <a:off x="7262895" y="5599779"/>
            <a:ext cx="20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AEBF4947-5D72-5C4F-4ABC-CE2ADF3B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7187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8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F833-71FB-2576-C84E-A92320C6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3E121-4E4E-2763-0326-79B5DCEF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A5BAD0D-CAAD-3754-5ED0-5FCF768C83F1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5E50DF1-E511-566D-8980-CD5D8F0019E4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F7B65342-802D-0B2A-5BEA-4B713C12CA5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7CB330A3-21C6-7AD7-ECCE-5521FF0EC78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563C18D-7BB3-62CE-FE59-7DBF971D6A2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1F6CD61-7275-45FA-CBB4-3EE9B4417EB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F17C0860-FC95-672D-0D77-5689CFF0F019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6E92EC7-F380-CC03-A8D7-7C9FFB470E1F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B4E68212-1376-D89A-5B7D-AF9C6D818485}"/>
              </a:ext>
            </a:extLst>
          </p:cNvPr>
          <p:cNvSpPr txBox="1"/>
          <p:nvPr/>
        </p:nvSpPr>
        <p:spPr>
          <a:xfrm>
            <a:off x="7100993" y="5599779"/>
            <a:ext cx="2386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08050163-B271-3970-11A0-DE18C60C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8400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70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2EFD-66BE-D53F-F014-C18A83BD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75C15-E9C7-0E2A-D8E2-8529A780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15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D8C8C00-E61A-CD17-7C51-C0F4D68B5F8B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EFD83B60-02D9-2D75-4E03-9B2F08589631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88A91856-70ED-02E1-95C0-9AF5DC9B9F2D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A6F92789-AC0D-0023-BC3B-1E4E617949F3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5B55ADC-55A8-4288-F795-AB6A614691DD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4F2728D7-E53F-6E65-7B8B-3730101D74A5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541B012A-4E0C-30EA-F1F9-E939C187E3E6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4373D5-F65F-6308-5BDD-8C0F093CEB33}"/>
              </a:ext>
            </a:extLst>
          </p:cNvPr>
          <p:cNvSpPr txBox="1"/>
          <p:nvPr/>
        </p:nvSpPr>
        <p:spPr>
          <a:xfrm>
            <a:off x="6900811" y="5599779"/>
            <a:ext cx="2786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f, e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068CDCBD-9418-3876-6194-F078BC42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39732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95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85461-796D-C88F-3D35-DDC91D32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85AD1-FA6A-A64F-A38E-BB91155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16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755D0EB-2759-DB56-3AB2-C6586F590771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7F01809-942F-F6FE-A9F0-13A43727FAB1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6A28C065-AE65-1BB0-3DEA-4EB89D316514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CC9CF13-2D31-0B5E-BD6C-521C38CA3C24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BAD5939-3373-AD19-E7A2-1DD33C5B3E61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985F83D4-97A2-DAC8-2C67-69393684E02C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F603C1F1-834A-FC76-DDC2-18395BDB0C9E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2517269-E894-01B1-D57E-55910AFC6179}"/>
              </a:ext>
            </a:extLst>
          </p:cNvPr>
          <p:cNvSpPr txBox="1"/>
          <p:nvPr/>
        </p:nvSpPr>
        <p:spPr>
          <a:xfrm>
            <a:off x="6707458" y="5599779"/>
            <a:ext cx="31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f, e, g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30964E21-5528-6A7E-0DB8-8D182B85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81015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1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7B03-6D0A-CA09-8310-A8CEE22E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28944-8A83-FA39-0A2B-55C2DE83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17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659318-9EC5-7CC2-2A55-B3D3E3C96DF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3C794DE-7424-6DDF-46B7-B66D60264FAE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18E9310-9087-BE98-E221-349104A419B2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7B12D02-4BBA-1391-5B68-E4815B606F8F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1EE1638-05C3-24E1-EF5D-383EE040B688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302983-1A29-EDDB-6CB5-CB634B8450BD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D9B481-FF88-1EA8-6187-BC7D4806F038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74BBB1-B098-A89D-A9EE-AB08B67CD015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B0EEE9-8C41-0973-EFD2-C1B6A130FAFD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5FDC53-CC90-01ED-459B-BA92DA3E48C8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A77FF-3337-8487-2CFE-008CEB724B90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8F17F06-418E-2A3A-7F14-017E04ED55CC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ADEF7A-B52B-BA07-3594-875F8D5EAC53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E5A36C-A6B2-15B3-C7A4-978F7D84158F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7EF1B359-1D01-1FAA-7C6D-48E7863E83AE}"/>
              </a:ext>
            </a:extLst>
          </p:cNvPr>
          <p:cNvSpPr txBox="1"/>
          <p:nvPr/>
        </p:nvSpPr>
        <p:spPr>
          <a:xfrm>
            <a:off x="5251505" y="5583351"/>
            <a:ext cx="168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{ {a, d, e} }</a:t>
            </a:r>
          </a:p>
        </p:txBody>
      </p:sp>
    </p:spTree>
    <p:extLst>
      <p:ext uri="{BB962C8B-B14F-4D97-AF65-F5344CB8AC3E}">
        <p14:creationId xmlns:p14="http://schemas.microsoft.com/office/powerpoint/2010/main" val="64956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E7ED-B588-1191-3F92-12F2A265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9B3C5-5E1E-9371-0C85-98DFDE6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18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A38A55-A31A-4314-21D7-86001CF6580C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B21BE39-9A7B-80A9-E6C1-55455D9FAA9C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C47A27F-FD5D-BCE9-80BC-66A538AC1ED0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8F3935E-1420-4CBC-CD9B-3E7CA0113161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B0AB2E0-8CB8-3B7B-FEAF-03F436E0DC79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EF86A7-9492-BDE5-0AE6-5CFF9D2766B5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308BE1-AAAD-C39D-5E03-FA70356371AB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ABC079-F3FB-E4E8-77C9-8CDB35AB5BC3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112F97-94FD-0A73-47EA-C770AD774D19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78B8DC-9CFB-8F3E-7788-15E17A546A09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E466F7-C216-6502-D248-1CC6C1A401CF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CCBE16-56B8-4326-8767-67079D64253F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2E21CA-63A1-CDE4-A856-4A7C0221498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1A917A-7BD4-6365-098D-E4FF3CB3F266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5B53FFFE-C5B3-ED96-A84A-F0A39B622D3F}"/>
              </a:ext>
            </a:extLst>
          </p:cNvPr>
          <p:cNvSpPr txBox="1"/>
          <p:nvPr/>
        </p:nvSpPr>
        <p:spPr>
          <a:xfrm>
            <a:off x="5251505" y="5583351"/>
            <a:ext cx="168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{ {a, d, e}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A0D0510-4B52-76ED-CE6C-B7E20D369E2F}"/>
              </a:ext>
            </a:extLst>
          </p:cNvPr>
          <p:cNvSpPr/>
          <p:nvPr/>
        </p:nvSpPr>
        <p:spPr>
          <a:xfrm rot="5400000">
            <a:off x="8744520" y="21235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B4AB-526A-F9A7-77A0-03B40B62B21F}"/>
              </a:ext>
            </a:extLst>
          </p:cNvPr>
          <p:cNvSpPr txBox="1"/>
          <p:nvPr/>
        </p:nvSpPr>
        <p:spPr>
          <a:xfrm>
            <a:off x="9147299" y="2855086"/>
            <a:ext cx="24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‘c’ and ‘f’ not in any set</a:t>
            </a:r>
          </a:p>
        </p:txBody>
      </p:sp>
    </p:spTree>
    <p:extLst>
      <p:ext uri="{BB962C8B-B14F-4D97-AF65-F5344CB8AC3E}">
        <p14:creationId xmlns:p14="http://schemas.microsoft.com/office/powerpoint/2010/main" val="4045002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084D-BFF4-3D19-965A-0CDB1F43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3F296-51C9-6132-E780-F228C454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19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C625E0-B720-42A5-920F-8BD26CEEA91D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56445B4-0690-BB88-2808-831588066C46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6D00EB-D227-1E19-B1D4-2DBA2DDB4BAA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407BAFF-7B04-9D84-B8A8-2538747778C3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539F3C6-18EC-AE75-2A66-40201A4BC325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56D1D1-21BC-A8AA-5AB5-FDE85821BF4C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AAA65-3F6A-EA4A-3118-F26CC803BD6A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0C0228-1847-53CA-C4A7-F13D223CD6A9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7FA1D1-8EEA-8C2A-8285-7E62ACED6753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C32F6C-B51D-CCC2-2ED1-E65587289C2E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5082B3-1C52-BE11-AA01-47345CDF96E6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6E62A1-8063-7BD1-84BE-3D519CBC4251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0A7CAA-528F-31A7-7CEC-82580E0BBC9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42999D-5319-3989-3048-890E73835A49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FA2229EF-D1FC-89D0-794E-B8A50A16A6D2}"/>
              </a:ext>
            </a:extLst>
          </p:cNvPr>
          <p:cNvSpPr/>
          <p:nvPr/>
        </p:nvSpPr>
        <p:spPr>
          <a:xfrm rot="5400000">
            <a:off x="8744520" y="21235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719F0-237A-E165-4840-655200B01995}"/>
              </a:ext>
            </a:extLst>
          </p:cNvPr>
          <p:cNvSpPr txBox="1"/>
          <p:nvPr/>
        </p:nvSpPr>
        <p:spPr>
          <a:xfrm>
            <a:off x="9147299" y="2855086"/>
            <a:ext cx="24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‘c’ and ‘f’ not in any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5D2E-F97F-E880-26C9-530F9F414325}"/>
              </a:ext>
            </a:extLst>
          </p:cNvPr>
          <p:cNvSpPr txBox="1"/>
          <p:nvPr/>
        </p:nvSpPr>
        <p:spPr>
          <a:xfrm>
            <a:off x="4826551" y="5583351"/>
            <a:ext cx="25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283561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882E-7130-7B5D-0CCA-3F75EB9D9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8051D-62D9-C8E6-9997-FA910C9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3789342-DD93-B1A8-36C7-131D85AA8CF9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FF7340A-B832-B7FE-DBA6-4E0EA24E462B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BB04AC9-741A-3B55-12AA-0334660DA24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A5DD2884-47CD-1B72-984F-8BF35232B471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3932DAD-DF24-985D-382C-9F1B2847DA1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0303E0A1-6A82-0390-6C79-E8E7F6DAA045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4AF0C072-4252-BF54-06B7-BA1171F7F46D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0A9D52BD-19C1-3533-0025-B7A9A9E1E763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DAB2590-5DEE-2DC5-DA1A-63B4FEE030E5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F79A999-50F4-4080-6F69-AE200B36EA0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E4A215B-7FA6-72B5-068D-5C846863537B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17B07B3C-CE75-9083-1C44-BB650081911A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00D925-ADEA-78FC-EF92-6B81C3FF50D7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B69CE5B1-EBAE-EE55-B205-B690F678A29E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9F7DC39-D97A-7348-0A7D-D33ADA76588B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B185260-73D4-39BB-180A-D69D6FDC0AF4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275BD00F-AE9E-85B7-C711-B8176F119EEE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A2B110DD-F24C-EF72-6076-CCC1C179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19634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FE0A5D0-9D05-9D73-4930-4BE9892FBEE5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AC48-699E-D561-920A-1F090A86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FE849-86E1-C45D-4EF3-0391789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20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3BCAC4-C671-FA97-903C-F557FC379924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FE5A03A-00C1-5090-3C88-62D442B4A59D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CFC6A90-9C52-CAD0-1FFA-9A97C3F0CBF9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9CF8C2-337D-94EF-8C24-FCD1E1D5664A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BB5AC8-9926-D8DC-32CB-ACF35BD02D8E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756529-D083-E894-2CB3-A0218C87A0D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C652B0-4C5F-9821-0F3A-D74D43ECD658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DBC95-3901-313C-621B-16FB68ACA047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9E8F9B-F554-93F3-737C-4578E4E875FE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4B0F0B-CDE6-7B4C-0B64-C55DF32B8C1D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32E0B3-B52C-8EB5-3707-10E3FAE6FECD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54ABDF-7682-5EE6-36C5-21C64100B415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415DA8-DCE6-94A4-62D6-F25C563CF54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89066E-8BD8-64E6-D342-9F291B93A6C0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0803D2A9-34C9-605E-BC76-107EE8F4FA1B}"/>
              </a:ext>
            </a:extLst>
          </p:cNvPr>
          <p:cNvSpPr/>
          <p:nvPr/>
        </p:nvSpPr>
        <p:spPr>
          <a:xfrm>
            <a:off x="4460097" y="5470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1270-DF77-CEDB-2984-57538CC64151}"/>
              </a:ext>
            </a:extLst>
          </p:cNvPr>
          <p:cNvSpPr txBox="1"/>
          <p:nvPr/>
        </p:nvSpPr>
        <p:spPr>
          <a:xfrm>
            <a:off x="2679610" y="547029"/>
            <a:ext cx="17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‘a’ part of a set</a:t>
            </a:r>
          </a:p>
          <a:p>
            <a:r>
              <a:rPr lang="en-US"/>
              <a:t>‘b’ not in any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A733-F99C-CADA-C645-4ACE84B6B225}"/>
              </a:ext>
            </a:extLst>
          </p:cNvPr>
          <p:cNvSpPr txBox="1"/>
          <p:nvPr/>
        </p:nvSpPr>
        <p:spPr>
          <a:xfrm>
            <a:off x="4826551" y="5583351"/>
            <a:ext cx="25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1471218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79E4-8301-5F94-A88F-D73F263BF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483A0-37B3-8442-BC4B-79FC777D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21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11FE21-3958-BA43-8B34-3212E01ACC7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0A798A9-106A-0034-6B38-A0A656AD3BC3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29A7B61-2496-5771-6B24-6982FB9514A7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9459DAE-D2DF-3B72-0256-198047EA0DE5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EE35EA1-2AF6-47BB-884D-73858076B5A2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7B6043-A04F-1A8F-7E6D-3AE715173C2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F9CB72-DE1C-7FC1-C9A3-10A806A9FCDC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ACF9A-A0BC-3917-8199-F3CCEDDEA390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304B46E-6781-C042-CD40-39D7C0B72F87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8288B-60BC-F908-4380-729B2D1061DE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EE3C22-6FCD-F145-C699-24C116401841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B941EE-2575-49CE-D952-D83C87CB9C99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9D55CF-6ABA-CE8C-AED3-B79A87D89E8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367637-7834-65AC-1C18-7B43811DE180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1DDA6E87-C980-22EF-6045-85D69666FEA9}"/>
              </a:ext>
            </a:extLst>
          </p:cNvPr>
          <p:cNvSpPr/>
          <p:nvPr/>
        </p:nvSpPr>
        <p:spPr>
          <a:xfrm>
            <a:off x="4460097" y="5470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C826-A932-4EC7-15BD-DC10DF0ACD9A}"/>
              </a:ext>
            </a:extLst>
          </p:cNvPr>
          <p:cNvSpPr txBox="1"/>
          <p:nvPr/>
        </p:nvSpPr>
        <p:spPr>
          <a:xfrm>
            <a:off x="2679610" y="547029"/>
            <a:ext cx="17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‘a’ part of a set</a:t>
            </a:r>
          </a:p>
          <a:p>
            <a:r>
              <a:rPr lang="en-US"/>
              <a:t>‘b’ not in any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3F9A3-062F-B86D-538A-AA4046B79DE8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417594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8492-DF27-1BE8-0639-4E776C1B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1E0F7-530C-D79A-EC71-69DBE1B9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22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D26054-4E0B-9BB1-3519-8DF41C4CD484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E3974BD-1287-E904-DFC1-63AF787E3DA7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A8A0815-8F93-5DD3-3432-55D14F254289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59A7D9F-1CE6-F972-5A20-13C8224221AA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F3B0C5F-1D43-263F-B7D8-2447D1D82A45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6CA517-F954-F151-4F7D-D6069061E676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CD69D9-77F8-04D6-B212-984053419A35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6999DD-1D01-8A2F-D155-17DC0F9DEC38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24EFE8-0C6D-DED0-3115-BE536A7A82B2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C9E73F-C099-74D9-63D2-9AC21AA8D0A9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F87557-54CE-7346-3B83-1FC888F5BE68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C64027-32BB-0F28-4356-FFC75A987D59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9B01EB3-3A98-A23B-5A82-1D19214A5136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0DDE6D-4F1C-4616-3326-1A1B1FC5FF9C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0E8415B5-13DC-AFFC-14E8-CF51738923CB}"/>
              </a:ext>
            </a:extLst>
          </p:cNvPr>
          <p:cNvSpPr/>
          <p:nvPr/>
        </p:nvSpPr>
        <p:spPr>
          <a:xfrm rot="16200000">
            <a:off x="5115570" y="22714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1A5AC-01FF-D784-651B-5449834F9F3B}"/>
              </a:ext>
            </a:extLst>
          </p:cNvPr>
          <p:cNvSpPr txBox="1"/>
          <p:nvPr/>
        </p:nvSpPr>
        <p:spPr>
          <a:xfrm>
            <a:off x="6304290" y="243750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‘b’ and ‘e’</a:t>
            </a:r>
          </a:p>
          <a:p>
            <a:r>
              <a:rPr lang="en-US"/>
              <a:t>in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BB3BC-CC66-B0E8-0EE8-CC94404E5E3A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2233073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F4D0-4AEF-930E-DE85-4A9F5A68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C6A0E-3C67-50D5-C360-07D7DCF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23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8E7A08-05E2-BC74-2F1D-8C6B814616F0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407FDAD-13C6-F016-AB24-2E7577E0298D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EB75C5D-D434-4410-895C-FDF0A5EF424B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D8313D3-6B67-4B87-A5F5-EC8BB0E6630C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62AE0537-F358-3879-FA76-4CFCE6AD46B6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B8C2E6-DC0C-28E5-01F3-24022A12AD9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1BAE54-2765-656D-8F9F-0737E643FEBA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5DB8D1-4C01-7AE6-93BD-A46108439443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FD7599-B8DB-C0FD-296C-E6529F0130C1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692B85-D2EF-316A-30BF-CBF0DA312C1B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F6966A-7469-7BF1-9932-F2821D9852FA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02851E-D64C-5E29-C8AF-6AF9011237DC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C5CC95-9F33-59EE-30F5-CCFDC861F4E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30F239-A42E-8C40-766D-4C1F6DE73019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3D371015-A691-B85F-5293-38255C7439CA}"/>
              </a:ext>
            </a:extLst>
          </p:cNvPr>
          <p:cNvSpPr/>
          <p:nvPr/>
        </p:nvSpPr>
        <p:spPr>
          <a:xfrm rot="16200000">
            <a:off x="5115570" y="22714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2143-9A37-3CD8-1CBD-EDEAB57C0E53}"/>
              </a:ext>
            </a:extLst>
          </p:cNvPr>
          <p:cNvSpPr txBox="1"/>
          <p:nvPr/>
        </p:nvSpPr>
        <p:spPr>
          <a:xfrm>
            <a:off x="6304290" y="243750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‘b’ and ‘e’</a:t>
            </a:r>
          </a:p>
          <a:p>
            <a:r>
              <a:rPr lang="en-US"/>
              <a:t>in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173E-356F-92D1-C616-A704C3C0B512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4002053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9DF8-FAC0-C78A-72A4-B7E573A0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99BE5-419D-AC91-B493-9CAD80E8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24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701BF9-5FE6-36C9-6B01-98E8BD762B71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FAF9C71-7AB8-A5C0-27AC-AF9600E05CD1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CD695B9-B4BA-8506-039E-A7343B8B47B1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04004A5-AF55-B26F-5DB8-08AA6F756985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3D8068-22F0-52BF-649A-E21A24D98540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5858D0-5ED9-1243-9985-058F77D55741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9712F6-5CB8-1628-C7B1-AE4C90D0530D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E12011-F88E-3B77-17E1-CCFE946D55C4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3C03B3-E25A-9722-924F-F1B77EDF440F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7E28E-4140-A2E3-8D56-D179068D93B7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41BDB09-B9BB-379C-CDDF-C6F2C6F79027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35C67C-3781-2F4F-D875-F67592A55882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AAEF36-9074-FFE6-6610-84C555941BD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975CBA-A420-2290-30D8-8B99BED61344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C42370D7-F661-9836-8E7C-E59DFA2A5CC4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52FAE0F-36B9-051A-D6D4-04EBF288C20D}"/>
              </a:ext>
            </a:extLst>
          </p:cNvPr>
          <p:cNvSpPr/>
          <p:nvPr/>
        </p:nvSpPr>
        <p:spPr>
          <a:xfrm rot="10800000">
            <a:off x="7159254" y="39281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60E2C-826E-B61F-497D-9B3E813D0CD1}"/>
              </a:ext>
            </a:extLst>
          </p:cNvPr>
          <p:cNvSpPr txBox="1"/>
          <p:nvPr/>
        </p:nvSpPr>
        <p:spPr>
          <a:xfrm>
            <a:off x="7643886" y="4431114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‘e’ and ‘f’</a:t>
            </a:r>
          </a:p>
          <a:p>
            <a:r>
              <a:rPr lang="en-US"/>
              <a:t>in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88595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78A5-EFFD-B8EE-1C2F-4089DCEF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9BDBE-1F34-3777-D3F8-FFD3177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25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11481F-6AE7-0715-56AE-E8D3E8D3399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F27E222-F790-ABD8-FA58-A5C92FB3AEB7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F5ECD65-835D-2528-3876-3D48AAB0172E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FEEB556-9A5E-011E-A587-7EE0A105C2CE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47BE7C2-92A6-BEE1-1196-1215153BDB76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C8E9F7-ADF7-109D-198B-9478B6B217F4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44ACED-661E-C4A5-617D-5BBDD0B180B9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DF091-95F0-2AF4-35BA-40664F88D574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01FEBD-B46B-7BB4-16D4-74C627AAD3EF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34E78E-E499-1E96-80C8-3E8442CD66D3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74DF0DD-BBBA-7716-C7F3-802CB2624EDB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B4ED57-121C-8577-146F-83DDD0FFA0C8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5F90D7-C0B9-F591-416E-BE1289F9D2D6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8DECE5-806B-CA3C-2F40-210671DA18CB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790F86A9-C965-8BE5-88A9-E6DAF0F958D2}"/>
              </a:ext>
            </a:extLst>
          </p:cNvPr>
          <p:cNvSpPr txBox="1"/>
          <p:nvPr/>
        </p:nvSpPr>
        <p:spPr>
          <a:xfrm>
            <a:off x="4754096" y="5583351"/>
            <a:ext cx="268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e, c, f}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4A2F7A8-377F-56F9-7041-7175EA4B5651}"/>
              </a:ext>
            </a:extLst>
          </p:cNvPr>
          <p:cNvSpPr/>
          <p:nvPr/>
        </p:nvSpPr>
        <p:spPr>
          <a:xfrm rot="10800000">
            <a:off x="7159254" y="39281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853D7-3D8F-6C8F-BD83-3EBE7C8A22D6}"/>
              </a:ext>
            </a:extLst>
          </p:cNvPr>
          <p:cNvSpPr txBox="1"/>
          <p:nvPr/>
        </p:nvSpPr>
        <p:spPr>
          <a:xfrm>
            <a:off x="7643886" y="4431114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‘e’ and ‘f’</a:t>
            </a:r>
          </a:p>
          <a:p>
            <a:r>
              <a:rPr lang="en-US"/>
              <a:t>in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953146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24BC-D9EA-DFB2-978C-2E853DE4D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D70E0-1786-4FB8-4043-63D4AF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26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3E9B16-027B-917C-D8F3-2986A21E37A1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E5726AB-839A-7C8D-131B-C989A822716E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0A69E7A-0685-BE15-4A32-A854E9CE96EB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7593C59-61A1-E9D8-1AC0-98FB23CEFA7E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1143984-3216-5EBA-53DE-B51C142F4A8A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768E94-A45A-644E-434D-123D3D1A6A2C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9C0D4-6CEC-7910-5EDA-33762BA9C664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DF511C-2229-D36B-C047-70CD52893FBD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876E86-6D7C-9B01-7BA5-CAB072C47F74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95093C-137E-E4F6-5464-EF400673F798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CF403E-FDE7-874C-7FC1-2B8D7762D917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78BCF2-F7CF-4589-3795-26082BCE4ABE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39906F-B4C0-6A93-A24B-575A2306CDE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A0E73-4CD5-F854-0A58-0190004CF843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1533899C-1000-75DC-278B-92194E451F73}"/>
              </a:ext>
            </a:extLst>
          </p:cNvPr>
          <p:cNvSpPr txBox="1"/>
          <p:nvPr/>
        </p:nvSpPr>
        <p:spPr>
          <a:xfrm>
            <a:off x="4754096" y="5583351"/>
            <a:ext cx="268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e, c, f} }</a:t>
            </a:r>
          </a:p>
        </p:txBody>
      </p:sp>
    </p:spTree>
    <p:extLst>
      <p:ext uri="{BB962C8B-B14F-4D97-AF65-F5344CB8AC3E}">
        <p14:creationId xmlns:p14="http://schemas.microsoft.com/office/powerpoint/2010/main" val="57542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0036-B7F2-096D-FA9C-952716CB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12F34-592C-7AEE-0E51-7433A0A4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27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90342FC-E5EA-75B8-6D78-E70BA64DA4D1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9832655-F016-41C0-1339-1B28F1622DA2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4AB0465-F7B4-A07C-85B7-5CAC03FA652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4498F01-A847-4A7D-2673-B08C1E76F27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DB439AB-E7E0-77B3-CE71-19CC4F52083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B1F85F-0B2C-10A2-9A3C-0708A4AE083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B7570F-7EA4-921C-7D09-A262759EDAD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3E953C-879D-4322-482E-21A96E7CAA2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1ED545-6832-EC84-BC99-18028DB2378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88D44A-0977-3CD9-CFB9-D875C6CC82B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917F0A-36F9-0AA9-5AB6-5C3D9936A8D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0D0F85-0F2C-FE97-6868-4D4E3CE2C18B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82A873-EA12-DDC6-A385-0CB2D6ECA15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A9E223-2A79-4C80-9297-0F51E3367F7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CA47C0-9181-5241-792B-FC2DE6505A08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18A861-7132-3E4C-B8E4-E34656CC121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4A24BC-B112-83AD-1BDA-50A4E8CE012B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DE6989E-42AE-ED80-89F8-CB15998D95C8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37A87A1-81C5-85BE-C8AA-34331FE1978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3364992-A106-4337-672A-CF0679C78A8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668AEA9-D93A-B413-479F-A5CE3E9B411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8A2BFD9-CDCF-AE59-6421-DDF9770FBDBF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E22768B-04C3-A644-C07D-26D788C86611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886BE40-3BCD-A48B-9F5A-1504C0856D37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F813E67-05F3-8749-C0E8-5640853247E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3063D4E-323F-7BAB-BA68-82876C05B80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1DEAB5AF-FC62-FD12-EF51-192DF009D83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F396CF5-1E57-2830-B3EC-BF2D27EADBB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886E9501-832B-B2BF-6518-19361CCC764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7BA9024-047B-65F7-9413-BE724DEB5DA3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38C322B-E4EC-0456-2956-56B98EE74A1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D2DBB97-CA81-C7FC-D157-7EE4F8A271F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550EAEF-615B-2122-9019-61A0856B8AF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0E662E6-1A09-384C-4014-8C49FEA9E5B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A133E3B3-F46E-9881-3717-416CC9D2440D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5D225A3-460B-9899-A05C-EA3DABFD2E9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D52AACE0-9845-94CE-805E-A3F2799BD156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FD6D73C-692A-D4A7-6D73-4E16E7FD52A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37833EE-7451-8360-5A94-4E2F54D8CCB5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E918B-1693-0ED3-D9FD-1A4E30314316}"/>
              </a:ext>
            </a:extLst>
          </p:cNvPr>
          <p:cNvGraphicFramePr>
            <a:graphicFrameLocks noGrp="1"/>
          </p:cNvGraphicFramePr>
          <p:nvPr/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49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F774-65B1-AD65-681E-EE03AF8A9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8C5EA-5225-4BA3-F818-F045C06F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28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56C85EE-0F8E-B8C1-636C-871C085C200C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35C4B6C-F345-0595-FE85-D83B44BE3D8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F182D36-AEF6-3064-2C6E-683862C4B7FE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8A3FEE-5828-E615-24FB-7E4DB814CAF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5D640C0-0FD5-684F-A088-423B06B589F5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C043AE-8BAF-E9D4-3E54-88E00302295F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0C13A9-B84C-419E-5172-6FCA7801AD6D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BB80D7-F678-0D75-73A1-102EF7D9EA78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2F6BBE-4F22-9DE1-E876-732480573D5A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C1A19C-BD6B-EA06-5E8C-AD29A62D3A6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C8FEB-6C7A-4F60-7DF0-1F5C0CDCE9F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A5FAD7-EC22-8D0B-CBBC-D3F22954C78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0CAD47-F3C5-C2E6-D0B3-1F0A70B137DF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7DF398-AF4E-720F-B35E-BBC9880F49D6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FADAF1-C685-D1F6-58A8-90FCF560E5F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48DA8F-DF2E-2FFA-E339-021020D432C7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4CB3FFF-DE48-1478-F764-7D77A0B9F3D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9E1C715-C69D-CB9A-EFFA-4095F71B236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4B45736-29AD-E6C7-CAAA-958405FDB53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4825EF3-EA21-308F-2C9E-18619941AAE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C87B0FD-55EB-CC1C-203F-28BAB270ED2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C033FE4-6EC5-0543-46F8-FDF0B18D67C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38CC25F-8C45-35BF-AF38-A759CB13D78D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2EF0482-0F16-8BF7-FA7A-FD37334014E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D768B66-A025-3F8C-0B21-790778E80CF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A2B0184-0A72-175D-3AD2-B7C29D7B582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0FCF5FC-A8CF-A406-48EF-803077D0849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A8916C7-671A-4E20-E0F0-596CE3B687C8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2EB1D560-2F67-3294-211D-14041B86B95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3B3CAFE-FC3A-5FA2-B898-3F5944E731D9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61631A4-C217-6C26-000B-78501A44BF77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3D8C25B5-DB89-38DB-DD36-3E40F5EFBE0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9A8BC63-D32B-39A9-1A30-45A4364FE34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EE2E420-F049-8947-CBC6-6334A2910432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3C34E9D-984B-ED09-91D1-B50BC703AEC5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232563-5EE8-3878-B3EA-6E93EF22E7C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5EC2EE49-5945-AA47-E017-CFF3166A688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6842586-FCFA-18A3-93E4-3EF181C3CFC3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91A4F62-6F98-FD7D-FC02-C663F7ED1339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4E3EE2-7714-DC49-48D0-B5791B69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38457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07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C14-E11F-6B61-3746-69E4B597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EF136-5815-685B-5985-BD49FCF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29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A7E5FDE-3A85-CA25-7ADD-86FC9208F49E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CDF9A96-1A52-C7ED-6B75-E836E6C97F0F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E7EDEEF-8485-B5E7-775B-56DA5C8C96C4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E5A47DC-6FDA-591A-8C99-6097247A067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82A8E49-0FD8-9AB8-042B-95705D820218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8ED7E0-F683-1A21-DD7D-9BB15FB0776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5EA8AA-5024-15FE-1D8B-81956B57DF1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33BCF4-CB0F-E603-5A88-BD4C8D6028C7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373AF4-0644-D151-D942-E04C14FF5DF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FDAA98-AD39-4A30-F133-A782A1FD19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F88077-A782-76DB-4619-772326FD8CBA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7542C0-64B6-53CA-3DF8-89F2ACC44C6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BE3332-D7DE-A2D1-633C-BF4664D11E7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657D56-47A4-5B5E-B1F9-BB724715B8F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964F55-47B5-8F70-2ED9-D43B95363AD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5D4181-C426-6A13-49E1-4297746A5FD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5071B0F-16CF-8AFB-D2D8-4B97A39DCADC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2F3BE6D-064A-F1E6-4F7F-2F812B18887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CFD32F7-D28D-26D7-9210-F3A7C197A9C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AD25941-6A7E-4725-FBA0-976B62054A6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8777148-F25A-0B9A-5A87-C869E708CB1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B7C2130-2C74-9768-C5F2-F331902AD50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CE404AA-7E72-507E-33E1-5F92B88A525F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8F871FE-D26C-0423-6845-EFB2A7FF698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B432CB7-AF97-11E1-5BC7-36CB1C6CBDA6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66652B84-50BE-7C8C-A7FF-58EE2DF3ADA9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D372899-EA19-0644-6229-686D50097B7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5561A13-BCCD-6E8A-DFF7-CC7064FAFF65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33CD95D9-8E31-38E3-A941-1105E1E3332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3AE00A5-75AC-F83A-4CD5-4B85A7AC9030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608E90D-53D6-DC4E-3F27-1DE12453C8A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338CD98-BA4A-ED5A-788B-D174263759C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C9A8AD9-280D-0876-F9C4-19301EB77CF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3E6479A-C114-D8F5-2A34-FF6ED650D14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B094A6B-73FD-0A2A-5B9C-FF8E43D0261E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30FC4DF-C12A-9112-3577-38E55FF7F3FB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8AD3FC3-8201-277B-0A03-3D848A9E2AF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F1956E5-ACCA-F0BE-6ED2-81E46D030585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CE9FF0B-9366-DFF4-75F3-5B8B19B0B725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434F3C-E140-218C-DC77-8B309082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7798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36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92-082E-6C64-B01E-B4874373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87BB3-C589-3C16-5BAF-9EE29B38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A839F13-A63E-1413-F4EA-0F2972A1756A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35A4B3C-F851-9433-437B-9873AA4F9CD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D44E2EF-3261-04C0-8D62-7339615738AA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42ACC85F-335D-6DE9-BDF0-B7290DB90ECB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901D8AD-0455-2D65-2CA7-78D01DDF554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63923D4-D5A9-0483-2357-8E6F3AF8F6A2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1A5B628-6507-24F1-0886-FD158E88C54F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5D17099-FF0F-8BC8-0E1E-F623460A89BC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770A3E3F-F993-B034-355F-38FB17112BF1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2D41AF64-4133-BECC-F577-95038138B4C3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2A78252D-16AE-C078-78B3-8A45D0D7B6E9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891E6ECD-4621-2C80-9B63-3949A584189D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96CA9AD4-EC06-17B5-1779-08040867525D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00B147C8-8998-A2DC-08D0-35D78276EAFC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517B6F1-B3FA-12E8-7C27-47CC3398C996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8EC8A75-81AF-5265-DB77-5EEBD289FB67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A916ABA-B7ED-7321-BF55-D585198150EE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D565C38-3D23-1628-608F-142109C6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1239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8EF62BB-8DBE-47B2-4061-CFA69A9D7BE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CA7D-9C04-6260-1A77-17851D4F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E812B-E740-FA80-3D0C-0D2A5C4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30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86E65C4B-0924-7B34-D700-4A59D37B17E1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F69B8AC-2F2D-A685-E7F0-E6DFD226A15C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FE6C56A-B79B-615F-C09A-E13E07BA572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B1B25AC-D57F-22EF-E6B6-EDF66D26D4B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CD940B-C925-97B6-5D60-99A8E480CE6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1445AE-193D-2ACF-8738-28B185BE5D6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F4148-FF88-FB71-F102-652A7907B87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796C24-5D9D-3546-6F03-49D7A324757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00D45C-87BC-8254-DF80-A40BF8FB171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E45786-0171-2FEE-738E-9C279495CFBC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9BE614-AC35-3CDF-F1F5-6B95A5B49FD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911421-3E66-1C76-43EE-1F4900F84601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874CD2-6813-B71B-C0B4-34A2A89B01CB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90118D-27C0-229F-B124-93265225E07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E964A1-3053-952B-E6F4-46F61A8CA163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738F6-E927-41F3-03D9-25D6DEA0053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487983-EE91-B889-AA20-193EB562C2D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0D081CF-0221-2A99-2813-24EF3F15C975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04A710A-F11F-0AFF-4937-4F9763A5AB2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9932F89-AEC1-5E08-C3BF-35B45199EBB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8DEF456-A143-70AA-7FEB-6F1E46165F7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C5E915F-DBEB-DDC6-237B-E2E5B7FCA7A9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C610123-1609-89B2-88AB-682220F8C32A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EB62C19-C2EA-3DC3-1CDE-442D9FF4EA7E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98FFBEB-7BA7-FC07-7BD5-7B2F4360D59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299B79C-0699-C403-061F-EC782ACDF34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AE75F9B-E928-5715-C85D-62057581CC02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316E0C5-216F-E1AF-DF09-1210FA1C63C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1E8FAC3-8957-43F4-21C9-AC3C9358EE4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FFD9586-658B-6342-055B-64D875D24B1E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A792392-113D-B488-59B4-772785E87E1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F773DD2-4ED3-1F04-F7D0-CF3D910B4142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7F1C1E8-AE4B-FDC5-585A-FE25EF7CC93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16175C9-2FB4-3D51-F5DC-E230FAF8B1C8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B51CBE0-6F0D-F10E-1458-A4221A17DB6E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F4B3326-49F1-63A8-287F-DBF71877CB6C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EEEC9FE-5D9B-1606-F9CA-2BD59AC2463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E1338B4-9FEB-65B0-D53B-82DC12FAE25F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C6C3319-83F5-C2E7-4B0C-5A8A1ECB4082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4C01F-9392-D02A-E84A-02B65F49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84358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9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E6251-89AB-AB94-190F-6FFB048B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4FAF4-1247-31F9-91BA-CD3D7624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31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F15DFBF-9860-F92D-5DE0-F71AA5739237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BDE6D7C-8D4F-C550-514F-6E35159277B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AA05C69-6AB3-F513-188D-52ECD0E311AB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80192F5-0768-3B42-A98D-603BC248ABF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8373B98-1001-93CB-290F-98D5397A383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31A3D9-7151-D7B8-E258-1ADF4BAFC16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3324CA-48AD-590D-CA3B-537FFC8628A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E28952-4923-CCF0-0B5E-5FAC61989B0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E5A76-C390-F367-6E18-E04EB4E8CF8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458CC4-D9B4-CF81-97D5-5D54911F62D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051AB6-40DD-0477-B8C2-1988D3288792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788A4F-1908-96C2-7D8A-068C8CC9B5E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58BDA4-A7FA-5531-1DA9-5A2C86603C7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428054-0AD8-9692-5354-70F2A6D5545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702688-CD4F-1EA2-39E8-1B4C5E816064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04C4D5-D607-8360-1B7A-8FD9B65BDA3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E4E1403-B562-2476-FE64-BC4F72B41C06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637CFB7-1E70-508C-D647-19FB5196653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8FD7DF1-903C-90A7-3E00-CB11A50B9C5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61FF20C-7FF8-2416-C5E4-D3A6EEE562C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0935320-6697-3A42-1395-813118E19C0A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4B01AD1-11D5-CFFD-A0B3-196E3CE5105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E4FE5EF-D768-FDCC-0548-C733BF38A79B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B5BFDD1-60B3-26E2-E376-25C7371CA226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C5BE2AF-6190-51C4-5C12-9EB4C3BD085A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3523910-BFD1-B8C8-DE6F-42580C92182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2239FDD-76A8-B01D-E813-876713D018F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3871794-7B8A-C487-7242-70FBA01CB89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3CD7C84-CAD9-439A-BE63-E1755706A87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BE86AB-79AD-F0D4-1FF8-11586EA586F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F934680-1B71-C1E7-5DA1-CD80257B5F0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23F7AD3-CA31-8784-CA72-98AAD14E1D27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BAE8F18-585C-7107-4101-17E81612A94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198090F-1406-0535-62EE-462A0300F981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525BC2A-59B3-CE6F-9A77-2B48ED75334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8E6903A-A507-0B03-87AB-3B958407AC35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B734650-18D2-D4DA-E6AD-CC3DE453618D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2A3BC25-5173-E297-B2C3-778969CD13DF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13A560D-40F1-911E-6955-AA820E3C38E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6245E-36B9-DFEC-5E9B-4117F0C5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667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76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61B4-9742-128F-386C-EC99C0C8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FE3FD-4C37-C3B0-9EC2-36BC8555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32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115D1DB-6EB8-E602-94DA-2D75CACB6AD4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871FEC0-6F5F-BAC7-5BD6-680853BE5F7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2CBE747-1947-A49E-CFB7-7D545C1C480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AEDBE4F-EDDC-A828-3C2C-AB71A93E9F8E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1A90F8-64E3-DD25-1C39-A7AFAA9CB27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2F57D4-C271-08E2-132F-26B1CF753F9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6A5EFB-238B-ABF3-A6C2-E40EE8DA365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B37B26-AA6D-0DE1-7A36-F65278C39F9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2DFA72-D991-3D6E-266D-6DE8FA46CCD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665AE8-792D-6696-416F-162375AE9217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44FEE2-A7DB-5B2E-B67A-CA96E3AF86A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A31558-981A-41DB-2F35-19BE2A54DE5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C61C13-E6C5-F3D5-3E7B-F9872241D80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815420-B15B-1D78-27CD-0A37D67BCC0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A99932-A5BB-8025-E1C1-A6C8122233A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4A0FA8-D051-3DF3-44DC-A85FE2B62A6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3F8FAE-1628-CBAB-9DCD-83E259C72ED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4E30BD4-9558-37D7-A296-2E1EF621756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27EA536-29C7-C34D-4399-21A537DFB11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411BB7C-5799-6C78-1E04-99A9B7F50D3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A22ECF2-014A-84B7-428E-1C6599FA2F1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9158861-C9D5-21FC-989B-7BD01B2A2101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3FA3580-ACFF-27DD-5F49-FA0419EF486E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05C8993-9901-07B3-7ECB-E3321E6596A3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5D8C595-0A1E-D1BA-67E8-FD2E669B5C4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24EFBBE-BB42-2524-607D-0C39FFC311CC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997E4C9-E69D-0F5E-4267-796925A46F6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3166142-0744-6CFE-0FF2-776395C6BF9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8F33430-3B65-A687-18A6-CABA614DEC44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0D12939-3F1E-B0BA-48F2-6675A99BCEF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68A1AF2-A478-E296-8515-78F2EE3E2DBC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385260C-0650-F813-65A6-C51C6FED12B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697F12E-23BE-E49D-5DE8-01CC4CF5BF6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DFEA7533-1D4F-AC91-CAE1-7A4522F342D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9789488-9F0A-0423-1AD6-F567F461F9DC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E4BD5601-64E6-5BAA-C913-CBD7D3E5A918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2860EB9-0DE4-2755-970A-2D1EF3DAFAE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3DE9421-38C7-1871-D010-B3B37727A81E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15E3209-D80A-773B-AB56-255D272E4742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7BA63-98F6-ADDD-9136-95B0BAC19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2149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0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17B61-89A7-0E36-3C70-6D9CC30A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1AC77-58A5-F7AF-7BF9-707E7881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33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095FA2A-29F9-C30F-0B02-0B0089A0E974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D3A8C33-6522-9510-E32D-A3C3352DB43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2471EC4-1FC4-DE69-7BA6-E15689661BF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3992EF2-5D3C-EA16-9E6E-7D6E40DB029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A104E5-1F40-A871-AD62-D933D7D8D200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67D9E3-EC55-0278-C78D-BAEEEFC433D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7310CB-ADD0-10A0-88F8-75850D86AC96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6A5202-059C-9B65-1374-5B4D01C00AAC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960AF3-D332-DD38-5F09-9476D14274E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096A80-B2EC-39D0-2453-7D96A56FE6AF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0B1652-AE7C-8C8D-5685-38119966B6FD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331E3-D49C-A9CE-60E1-E64D0E6B935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60D158-9CE6-998D-0FE7-53A185E9B78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48C7F1-289A-6FD8-03A4-E72434B3CEB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CA1B66-C3F1-8369-EB00-81C850260535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64CF0A-7394-5372-D1C2-B0F0D9E9734F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90D66D8-7344-67D1-393C-9ADC29877DD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A13EF37-11FB-B821-0C87-8C9300E4D6B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48AA1BD-141C-BD66-3922-4C29756622F8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A753256-841C-82EC-3A0C-74382D852B4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E7A3DF5-0923-06DC-0318-68D26E41EE4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D3AFB2F-BB5D-D259-91B4-495E36C7F4D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6A94990-582E-5B7E-283F-3A9514483EB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587185C-C841-4094-CCF9-9145896AC592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DCCFF73-4581-FD37-D767-3CE3DE8B42C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C6023A8-A844-28B6-13D1-B7231B143E4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3671FA5D-E81C-D0F5-DC96-3E6F328EA3E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1D9ADB5-3382-7979-6CDA-431CF02C473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F8FE9B0-0B99-F652-53BD-93BFAA97FE8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5714EE2-F12C-5D30-6071-E7B96BAF258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5CA34A-990A-4E40-69C6-5511C43F407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859FFA3-8BAE-CB7B-EF9F-62BC550CDA95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DFEBD00-4995-6287-C48C-6619B2982B85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1846EC53-4C19-2CD0-8DA5-D16089EA3D9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F3BA1F1-3EBD-FBBF-CD51-F1A465F8D11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2DF1EE0-1506-96E8-725B-CDF978071C9B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BDC195C-D16A-044C-E318-9BDA4CF805D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FEAAFFF-E7BE-0FD9-E809-86713CA14852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5EA602EE-2B3A-BD7E-6EDF-6F61E4070DA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83033-FECF-5E9B-D3CC-893367E7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3365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4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9EAF-0518-C5CF-89E3-422CBDEB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75A9B-49A6-F013-662D-13295C6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34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8978E1C-BCEF-3109-F698-D8307CAB8DB8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546E7A1-51B8-B11F-4E52-04566037DF8E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CB759EA-9841-59AB-D992-0C19209CFE4C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1B469BC-E28E-7B43-6463-7947009AA45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84F70EA-C97D-C62F-0950-DD1D399AAD0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D833D-5113-207B-C581-3F7C9764FFB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D21EEC-4E01-A518-1D3D-1859F3370EFC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E74F4A-753D-CC5B-8420-0F0FEC45432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C31A67-28BB-99D2-E41A-D5A65BC262C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BAD230-2FE2-4575-DE19-6FE8CDB40B0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AFA565-2938-5097-7A05-4F9F1520615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B6DA74-EF24-DB9F-1554-2670EFCF142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23275F-710E-8646-C496-5591A80A70AE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12BAA2-7C8C-9EF1-D1FF-BE705B1EC190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F27DB9-FEDE-BAA9-3C13-79FAE02B757A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E39E5C-404A-D1FF-C6F0-6EA9C505C54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4E87C51-17C0-ED81-95FE-D93FDF70A83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5D051E3-D5B6-4C43-94CF-CB4EC00B4028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9349F54-D0F3-FE16-ED28-064CC22E9DC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BB3A74C-B396-CB0F-3E6F-59D2BFF31E1E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87B39FB-2DE2-7265-2256-E0473BB7CBC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E315F48-C1A1-FC8D-14E4-AA4881354F3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01E68C5-8E11-A7DF-EFE2-7DA1A7FBE7AE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1838542-EC8F-47FF-1734-1BECA5E85DB7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260A0B7-43F4-7ED3-3FF5-40BE4CEBD56F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DF62BD5-C224-0E28-C2B0-E9311A97C47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112EDFF-12CE-F8F7-1DFA-57163BF3035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4C24E0A-7270-C865-F49E-780F6FC88BF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6DF2637-CCFE-EFE3-B8C9-A1DF0563AF5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C30E1B3-019E-BFB1-D71E-BDF6B3DC1BF1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15B2CAC-CDB0-EB88-381A-78D5F503EFA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480CD5D-34D1-26A9-5629-F72D919BD66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77E0EDC-EE35-A1D4-700D-46624D9B8D88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D74996A-271E-161B-CD98-25F9B0AF79B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71DDC2B-92CA-C77A-8219-5329ACE6BEA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84263AA1-6441-C669-CCB7-F47A6F3654A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4A7D95D-EA46-27B4-4A5E-6A62C91F201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4E7E4D3-67B8-1EF5-2D85-1173297BAE6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8E5F0FCC-5BFB-B2C1-D7AA-3CBA9DDE9E8B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6121B7-6380-4272-8B1E-51726CE6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343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0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1B51-B6DB-3665-D7A4-57E2D128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459F3-6ED5-3CC7-FE36-DB99047D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35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745ECA9-1213-6D72-0420-2BB3BB6D9AEB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34E892C-DCF4-099E-29E7-406B22A59118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2BFB468-ED06-06F7-86C3-2417648FFA9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56FC104-7F91-07F8-473B-2C67B8C003BC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19E424B-396F-741A-B32D-9A88D13DE6A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3D7609-F5C4-BCB9-A680-56732F487C1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7E9930-08B5-5065-CDF6-F00413972DC9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14CACA-68A6-1B86-1A6D-79843D0D9A7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A4EEAE-2CBC-6FBB-0DA8-0AB603801CF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C95298-0A0B-E20E-B044-A1F218B577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915F21-FF46-DACF-3B04-65ED36BF157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6D2184-33A3-3D8E-111F-57A29EE690A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9C95CB-136E-EA8B-4444-AD03B56688F6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656D26-FC1C-7400-536F-2FC8D5028399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DC0CBD-045C-262D-1397-CA9066C85A9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0F58E4-D4D7-9F65-3C70-BA8ECAD6A43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A5088C2-82AF-9D39-D9CA-E5E9456DDD7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5A72217-94F6-1C8C-D89E-05420C28B65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DF53E60-4358-FB4E-E036-CCC4CF89861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34515E6-47B0-E28A-68B0-CCE0186E123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956145F-B494-486C-AC02-0136AFD5605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0B88D72-4D64-E422-8708-DFECBA1FBE02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66D1F83-CD26-532D-57A5-2461BD6191BA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03550BA-AF02-7110-9180-F633AB7CE79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27E88B9-8C8C-90BE-4B6B-BF90E749771D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886EB11-40CB-7E4B-A449-C509C31BCC8F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95CEE51-C203-6BBA-E33A-6E51829EA40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34736AF-0BCA-0241-09F4-C978BC56AEF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68B366F-EFE3-633A-C8BD-B592C9303CB2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0575A0C-7FB8-0D1C-DF3E-6ADCA5EBA2A0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3BCFB21-36CB-339C-51EA-80B51E59651D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6AE5BBA-BC76-2336-96EA-E678B78E739E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6DC9D2D-8170-2610-87E1-56B10C41537E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1508BFD1-F617-EE68-FF43-1047C4F904C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EACD7C7-CFF9-AA6A-1841-CAEFA4D401A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B614E2B0-E473-6617-1848-5FF81F7B2B13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1088B38-8483-CF72-ED75-F654878B3604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2049938-CAFE-C25E-2902-76B556DD9DE8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34CD844-4671-F890-0FB0-0624FB0CF1AF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C583C-0A44-F508-1C11-32AB058D6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8725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01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B453-4D67-5F40-B3FA-8555276C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5A823-20C5-A970-1E9E-530AFEF4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36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FA5B7B8-5D9E-16ED-BE7E-4C6B5C69F48B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C48E810-4BA3-23C9-8595-0F515D8E942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33D9734-F80D-C783-D5A9-F42F403EEEE1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704DD16-2B55-2201-32B6-CE6C9DD03A8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1DD8DAC4-E90D-4262-937F-7901DA325CCD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307FF1-B7A2-6BCB-2758-FA909993628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863584-32BA-248A-3FCF-2AF7C3414BF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7B8AF-EF8F-076C-EB23-952B7DAF136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8774B-9D78-70A3-B080-3144ED47AD6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B5D8AD-5FC6-E980-9875-72784134BFCC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8AD63-AC1C-F350-7F70-EA77BC0EE7B9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6DAD1-6DE3-0C9B-FC60-48BEF2E6C08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202DBA-4FEC-73CA-B345-2CB0E5B255AF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F36A56-CB10-3D4C-04F0-24F69317CD0B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7FEAEF-34AF-CBA1-C6B2-074F1A07D49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B089DB-3DCD-3451-2D71-D647BCB223A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E436EBD-D7C8-CBB5-0061-49F819167A4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D8B30BD-913F-24E7-D364-71067C1E8EF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68CD63B-57BD-0D9A-0F4C-17971B8FE0AA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488422A-62D2-E96D-DA6B-09EE4B0DE82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4316DAF-FEAE-CE4F-9077-C8C12730F6E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5BBB9DC-21A3-3704-35C0-3F88B077043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E688773-9D17-559A-8D65-9BD1F571924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AA533B8-DC41-AE08-7A0F-869065BD057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D655037-C6DE-BDAA-0BDA-2CFEA40CA031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947F347-BEEE-E238-299A-EA67C5395EB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F2222D-5003-322E-C865-39D5DD62863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B1FD31A-A54D-5F88-0A42-C9BDCE9315B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ECA6FF6-0A87-6962-0705-E0CCAE4EE78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A578EE6-4F1B-7BCB-E80B-CFDCC60128ED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E9C664C-78C6-71BB-A8BD-4131EE9DF9F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2C96684-E487-A3AF-F1BA-A04D2E58334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4D3F853F-332A-47E3-CDFD-96C7669354A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E5E8487D-224F-B88A-A850-90658662BE6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2470EF5-F662-C26A-F580-BDAC9ABF22A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B73DD97E-BC90-5907-ED24-647623389717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EA13999-7475-0ED1-3486-D93F49AE5DAE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F9C95F5-FB46-F65D-D302-2A2DF735FAC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549DED7C-BA9E-25D6-6219-D6AECB66D03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9EF0B-D434-B64E-7F0D-0375C606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721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4C43-EBD0-545E-B33C-654D1B7C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0C6D2-3A84-5E11-CA02-D13C0EE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37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69EC0E9-9AA0-25D5-CAA8-E6234D4E118E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ECFF42C-6BB6-D5F9-9E1F-55AC8BFEC6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01D1D04-FDAA-9811-E8FE-BA29B44CA93F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69EAFBE-AC1D-A5DA-0FF5-7D56AC94DA9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10B992C-3FCC-9C87-14E1-7F49E6B2070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65AA9D-9C64-2F79-8176-49AF99C2C2C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E8DC72-B89A-4D26-252F-92D66A869A41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381A5F-5FC2-D129-AC41-94D85C094121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A6D651-B9ED-7CF8-97C2-14C61DB0EE5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29180C-E20C-F25D-AEFB-9B1C393BD304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4E166-11EF-AA14-BE1A-18F7525CBB9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21741F-0059-ACD2-46F1-2877C840191E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2005C-13D2-07CA-2C3D-A13001C2B97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70117E-0D91-52C4-9AF9-4D640BBD2302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F881DC-FE14-A752-387B-BFDEA7394C73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8E3A64-8C7C-3ECF-86B4-A9B1D6980F7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B7B350-6547-437C-9422-B1A73DF26B5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FEF244A-82CE-BCE3-C85B-CBAAB0B2D9E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ADB63B2-7C13-9B9B-5A0B-C8CA35944EF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344A268-540F-A3F4-A3A5-A1BA478E562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ECA6961-5360-C023-BC27-EEDCAD8F7C3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695E127-5EA4-FD88-D8FB-E13781F1861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7E4BABE-ED46-C635-362A-E0D6EC7E2013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BF9F18-1271-3716-3616-26399DC42C8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EFBC757-C87B-CAAD-7FC4-BAAF6FCC6AB3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DEA5897-B5AD-3DA7-DDBF-41E8D85B69E0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91347E9F-0ED4-A5B5-C1D9-C3B5EA903A9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46BBC8C-94BC-9E31-9180-426F5AA08E9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3675CF89-C3D3-4EA1-1D28-EF3E8BF728E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EA3C0F7-5A54-4440-F311-A6B18E0CD2A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3AFD38C-CCD0-8FE0-7C62-562E57FAA6F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1E02406-AA7B-5101-519E-5A20D634E3C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297D8C6-5401-B6E5-D477-51F3B830596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9B73638-A104-225A-C5A3-F04C9D0B178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F95C359-D224-3125-CA3C-6FC2A9B6340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A71DFE26-7979-6F17-E3BE-BCAE1C440F8F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F7B59A4-6606-70A7-81DC-25F58E7485A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D6E147A-57C5-5521-4BF7-19A421085674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CCBD0B6-E9F9-8238-E2F9-50E1C1AC601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22E19-B5F7-5EB4-F3D1-5B2EA491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769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05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E88F-9BA9-5501-842E-916A3ABB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9F4C7-B1C7-9956-921A-83D3342F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38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F4F3A3B-D9BE-8D4D-89A5-3A47788F3A33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64CE807-88A5-3600-52EB-B93D0A64558E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E06534B-16DE-1D7D-AFF7-F3258955092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BD7CA8F-B5B1-9B27-3A0D-CECB914BBE7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021ABFC-F03F-E1BC-109F-FB0BB150C2B0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0EA1F4-6BD0-9F67-E859-CE2CFBDF0BD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BDA278-0223-62DC-EAAB-E81C91F107E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9FD9C9-502F-7476-8062-89B0680B8DA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191857-B63C-4E02-B734-D00F1B71D49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9A7CB9-EC95-8CC2-9C62-C2079111A17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9E1AC3-B537-F970-33B0-1046FFF62FC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8EE9E6-0A69-F9C8-6F84-B99D6787020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859F57-A6AF-A475-D730-A879FE8CC25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7B5554-D9BC-6FC0-5DFB-AAB9DEF14D3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2820C-CF48-DE55-1C61-00655679D0BE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E98D4C-6821-B3D9-2F2D-11F9C612A415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C414789-77A6-A2E5-0600-6459BA7DA948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98E67B5-FD01-66BC-BD9A-901DF40FC507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FC1DC8F-4F67-48DD-1F54-564CAE8B7F03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B590567B-C58C-4B55-9C24-943D2024530A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C11DECC-24FA-0A09-97E1-EF92827AEE8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D059CB1-5769-BB34-CC4D-12521CBC723E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FC70E34-07B4-B97B-F968-6857196008F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518466F-01F8-DC38-8C7C-0785804D568E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86C4BA4-E226-475B-6380-41CEF93677AD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97D1C54-417A-1412-D807-1E9823F0788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35362D3-1AE7-325C-F84B-B6063D33073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E9086B6-C424-6BFB-38A7-EDE0A1B3B52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E3C0D6F-EEF4-F6D3-0993-4AB0483A819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91D5C97-AF72-1D2D-9D56-722E98CFDB2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6DAC309-E54F-8DE3-2323-74526DEA265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B9D7DF4-F693-C602-509B-A66086916BEB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E4793CD-A64A-DFA3-83E3-BB7240F86BA0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CE1B201-D42C-096C-18FA-4AD8BB839EE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8FC252F-CE00-0006-CE36-51AB74FF952A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AF83ED3-F85A-48AE-73C9-0DF0C5CB1740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BFD69E4-A758-AD25-4621-2D3BEC44EF6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0D13CA4-F7BC-7BE7-8374-B3A8CB09C4E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922E3AA-A6DC-CE2F-554A-48BD7E8D1D3B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0B38BB-5281-197F-E09D-5D8EC98B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2593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6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6C80-0E4B-5FB6-0108-142DA7EB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F7585-20A0-DC66-D4B1-1CBD94E2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39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390BFEA-9341-EDC2-DCFC-17753D604AB9}"/>
              </a:ext>
            </a:extLst>
          </p:cNvPr>
          <p:cNvSpPr txBox="1"/>
          <p:nvPr/>
        </p:nvSpPr>
        <p:spPr>
          <a:xfrm>
            <a:off x="538692" y="2228671"/>
            <a:ext cx="797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BB5F5C0-47F6-5E17-4AD5-EEADFD26610F}"/>
              </a:ext>
            </a:extLst>
          </p:cNvPr>
          <p:cNvSpPr txBox="1"/>
          <p:nvPr/>
        </p:nvSpPr>
        <p:spPr>
          <a:xfrm>
            <a:off x="538692" y="3518493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a,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A081BD1-781F-1D78-CE86-36C97BE8939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B4B3391-2C0A-AC15-F388-BA04EAB4FDA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5584FAF-31AD-FF78-1FCE-CE9819D93E3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38AD591-38B7-9856-51C7-1B742F412DB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DBDE8A9-CE03-0340-A560-38C1C0205A7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ACE345-4A4A-0E4A-9536-F0A8EF6665A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0B272C-A6E3-4DB5-A895-F6118BAE2416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1A9006-4FE5-D398-EE81-E524E8036C3F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D83D8B-2BA2-A114-0A6F-A7C04ABB8AE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944AA-F767-E1D2-5DE1-602C74AE0EA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60867B-DD00-9CC6-154F-C3CD1CCDB93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81E7C-0FE9-F7EF-7D71-B41DE660070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ED1A0A-7606-5F53-D097-8633ADFA3BB7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7BCCE6-793F-EBEF-9D37-F5E0467DD059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A73F3C-F17F-8CB0-7429-0782F7C7618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59B58B-BA47-05AA-C981-30BEEAB651F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91DA83D-801E-D79D-8DA5-8C0279BF0780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7BF500A-D741-F0F9-23E2-127E6D0DBD8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2517FF5-E464-332F-99C0-B498DCDECFA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6A2DF03-A1AD-97D1-28BC-B36392121A4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FAC2563-0073-9BCD-7AD6-68A4FA90E4D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136D7B5-85E2-F28C-64A1-EA993C6F612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09733DC-A2C8-8FE6-7562-F46E4980A77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FC61BA3-ACCA-7812-18B0-1C6E1AA1515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27FC920-24BF-73AD-3935-E6EA5727531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63A985B-AFB8-8F9C-3D79-A889490C8E2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5FC3AC5F-5569-1581-4590-6C7284C7F5D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2F47044B-C95D-3082-3AA9-5BA2EC5124FC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FF8CDDC-74B5-60F5-9B81-9000B03D020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56E716C-6128-584E-23F5-9838E791A18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4FBC918-17BB-AC32-7932-F840454662E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7BE14C7F-596D-C44B-C57B-D826577561D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D1CDDC9-F90E-EA06-356F-06D9630C39B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1553DF5-9AC8-A460-1FE7-B3CE19331E0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F10107C-5084-A966-31D3-3873D7A5D1C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5F844BE-5539-DC3F-6B17-7D0D20A7C5D0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E9752F9E-BB7A-0B42-FC5E-41EABE9ACD4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F7B1EBC-5528-3DA3-13A5-ECFCCB0BFCA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9558B67B-23B1-F284-0C7D-5BB02924870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580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A5FD7-D4EA-5139-AF57-480B6C91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57E63-BE29-3B6B-7F6A-91C4D528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DD96F84-E46E-A10E-856D-B707E702C8DA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F4099349-9272-0B99-6BE6-F6114EA753B0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904BB217-348E-40A1-02D5-845D7C1D7E0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6AF7EDAB-6611-DEE5-3788-F61C1E0C4C1F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8328AAF9-FAC7-19C1-9EEE-75C193A9F94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6A78433-5466-8E4C-025A-C92754D74AB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47375C47-C790-D016-3D21-952CE57D306E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D503E7E-087D-6207-08D2-8906E3847424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64301698-58B6-2A16-4730-01656DF9E5B2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7C3C9808-AFBA-1997-11EE-B6DCB8BF503F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0FC0CE05-525D-FBF4-6E6D-A44F8017A5EE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F29FE4B-D337-66F4-1DE8-1F3776099CF2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F6A31E6-B76C-D35F-EBD1-FDCB4548FD82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52DA2EE3-DBA1-8432-CEA6-0D8E0946D63F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116F7CC-14AA-19E2-AE34-64C5666E6CEC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6F3CDD6-EEF2-9D8D-1DE8-4F1A41895E07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6E21010-502F-1B60-425B-523386CFF18B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33166AEA-AF6C-FA22-46ED-3D0DCBA4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9387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20075C-7183-7B14-4FC3-8431612C550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64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33A91-580B-9A19-BD8B-DDB5491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604F8-8553-A74D-9D06-E2AE289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40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1986E8D-0326-1E41-5C61-F905A676F6AF}"/>
              </a:ext>
            </a:extLst>
          </p:cNvPr>
          <p:cNvSpPr txBox="1"/>
          <p:nvPr/>
        </p:nvSpPr>
        <p:spPr>
          <a:xfrm>
            <a:off x="538692" y="2228671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51AE403-7BE5-23B8-63CA-1E574B28881F}"/>
              </a:ext>
            </a:extLst>
          </p:cNvPr>
          <p:cNvSpPr txBox="1"/>
          <p:nvPr/>
        </p:nvSpPr>
        <p:spPr>
          <a:xfrm>
            <a:off x="538692" y="3518493"/>
            <a:ext cx="423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543E00F-7290-2E90-2C35-B565B2999A06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15570A7-3639-29A4-4362-A64D87FA680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48A76BA-4EE0-3A01-6164-2EB2B2431629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175D593-227F-C71B-6201-471C3AE91A4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E6E324F-8471-D6F0-837E-3057590E022C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7E2DB0-4672-9C02-C8E9-87500CE043F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185EAA-729A-9BDB-35F3-3C1A91A30FD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C31C3E-E16A-0D3D-E710-8A56D941D901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2CADB-287E-D4C5-0C17-88AA757EB5C2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A5355-F61D-22F5-5CF1-EC45588C534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673A3B-C2FB-97AE-593C-B5258BBB269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1F2FB6-C2D3-FA44-6631-7CF0ECA6B90F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D8899-3DA3-327B-1599-C1A5791DAE59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3BB161-6747-6341-DFCF-7F5D2F745D3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C9B57B-82F2-DB5E-D254-8BEB9B775D0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1480FE-4997-9B7C-7A7C-0CE6757C096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D6F7D9E-199D-36AE-DB37-8EFB9D1D0E6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BB7F548-B42D-8D84-A57A-015A032574FA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0C86E86-81E6-F58A-2DB4-A7BBB579B40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08CB54A-70EE-4B18-A5FA-587A9B7D5755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EDB26E9-EA82-5017-F648-A704C00A50E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43968E0-88B5-96BB-8177-49361BD5CF52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C63AA9A-4944-54C7-2B7D-4562EC22B556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E90F37E-FFA9-6E95-B9A5-885A8B76C18C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4FACA4-E8CE-7192-E9F8-BD9520F56F0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54E5A11-B27D-C101-DEBA-57E358439BB7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D93E523-F8EB-333B-6F57-5A9F0020D56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B046129-67B5-9337-4584-0817DF62AC0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83FC67B-C65C-D1C3-67F2-9661047E2AE4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0D43FF4-B7EC-24DA-FDC5-45D7CE781AE8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D0F18A2-F667-067E-6A3C-6A0255451EAD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DFE8FD8-2974-6048-A5B0-284832A8DFA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8085A0D-1C0F-6D34-820D-91E4AEA6055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4828209-342B-4BF6-60DA-0B54F6B398C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207D937-C0FB-C334-FAEC-1677765F005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7248CA3-B120-D74D-249E-743D98EF802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C3BE32E-9B29-7DD1-A3BC-6FB17256FA2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C0F4316-ECC1-580D-32C8-F6F300E93A64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F7CE710-F8AF-7150-DF2A-68B8E763AA7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B5F83D-CDB8-FE11-954E-DAC6FBD6BD1E}"/>
              </a:ext>
            </a:extLst>
          </p:cNvPr>
          <p:cNvSpPr txBox="1"/>
          <p:nvPr/>
        </p:nvSpPr>
        <p:spPr>
          <a:xfrm>
            <a:off x="538692" y="1621539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17495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E358-B3AF-3A00-54D9-8DF9A68C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75762-3211-400F-3887-DD5AE303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41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211626A-FFFF-F634-3B85-3FDEFD71C0DE}"/>
              </a:ext>
            </a:extLst>
          </p:cNvPr>
          <p:cNvSpPr txBox="1"/>
          <p:nvPr/>
        </p:nvSpPr>
        <p:spPr>
          <a:xfrm>
            <a:off x="538692" y="2228671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843EC2B-6C26-8EE7-39D4-B6FF68208200}"/>
              </a:ext>
            </a:extLst>
          </p:cNvPr>
          <p:cNvSpPr txBox="1"/>
          <p:nvPr/>
        </p:nvSpPr>
        <p:spPr>
          <a:xfrm>
            <a:off x="538692" y="3518493"/>
            <a:ext cx="423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00C8344-6CBD-DE7A-1E46-62DB485A8B3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DD4379E-FDEE-FAD9-93E2-62F028D3333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45795D8-8F23-9127-D5EE-E21CE21CF8D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E6FBC9D-4A46-1F5A-E66B-B10E18BEDD60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732A58-7E1E-4865-080E-FC40EE2168F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9BA53-34F9-3E43-9602-BD1C21AD55E2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136590-901B-5D8B-3E35-878EB4FB389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41F1A1-7817-35A3-C972-E39520E503D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B6216A-98D5-1487-238B-787DF2088E0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D0DD-BF7E-AC4E-364D-57663A61024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EC17F6-8F7F-EEC2-B8FC-405F09586CE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D60E3F-849D-8BF9-D366-6D3C9B5EBAA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4DCF3C-676D-EEF4-7E79-D11CE2EA451B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FE892-F1E1-BB38-8F65-70888A058AD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77C766-2E3D-ADBA-00AC-BC18BF46A6F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AB506C-4A3A-CBB3-7DCD-7B6B98D9CD1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762FE8-691B-158D-6F19-2E316E13A176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F457986-D5BD-BF91-825D-03653D8A333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6E6C9D3-E55B-69E4-CA5E-ADE1672DC20C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8E9A626-ED2D-3915-0B62-3EA90F7FBD7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F970263-F24B-A3D0-9DD7-C144249CAF4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C45ADA5-29CD-062C-4295-2F02F540BBB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66606DD-9F57-EEFD-E0A5-0ED7821B5A2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5ACFEA9-94C8-E5A0-8ADD-A2116C02B02A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6B35D96-1D67-47A2-A9B7-EEAC4EEAEF3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7B7C836A-36A6-824C-92B9-35FBF34268D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A4C1DF2-FDD4-FA7A-E855-B063A3A529B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11E21F9-C6AA-C851-5506-1E0EBCB046C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8DF5964-FFED-D0D2-A68F-CEA4C59B1D2B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C12D962E-08FC-2B8D-256D-322862E1F6B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0293F6B-ADFB-C1C7-F9F5-B6B50793A87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30BBB7-E4CC-145D-83A3-331C6C306EF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898DFD1-512E-F344-3F27-19BF6E7E16A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1B40E7E-AA5E-7074-B329-489ACCDB06C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CC4D155-3AA3-19A0-0B13-FA469EE1D58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047ABB3-1E43-F9EE-B9CF-E3D2F60D39E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30BE668-A855-AFA6-29EF-00BC9203768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99DB5647-AF37-6B70-AC40-E1C9147A9058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B4BBD17-D2A3-CA5F-AB4F-A2B6BA1AF303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EDA06D-7768-A871-2C74-0BADA6F6211F}"/>
              </a:ext>
            </a:extLst>
          </p:cNvPr>
          <p:cNvSpPr txBox="1"/>
          <p:nvPr/>
        </p:nvSpPr>
        <p:spPr>
          <a:xfrm>
            <a:off x="538692" y="1621539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3234950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FB6A9-EAD3-F335-C02A-48AE407B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A10A4-AFFC-8613-C37D-2E2BA896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42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9A1BE7-EFF0-3287-468F-E694F92F5832}"/>
              </a:ext>
            </a:extLst>
          </p:cNvPr>
          <p:cNvSpPr txBox="1"/>
          <p:nvPr/>
        </p:nvSpPr>
        <p:spPr>
          <a:xfrm>
            <a:off x="538692" y="2228671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9E367E25-F84F-8E0C-3035-DAD4A5CE1650}"/>
              </a:ext>
            </a:extLst>
          </p:cNvPr>
          <p:cNvSpPr txBox="1"/>
          <p:nvPr/>
        </p:nvSpPr>
        <p:spPr>
          <a:xfrm>
            <a:off x="538692" y="3518493"/>
            <a:ext cx="3765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E977952-BC61-34FE-3ABD-19C8AC7ED19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226B649-325F-059F-41F2-1B0C7AEA92A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3284E42-F9F1-1560-841F-583D2ED6FC3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309A7A7-CB0F-369A-B00E-49F571C2717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B4133B7-6AE1-5A2A-87FF-482D374C38F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CAF380-465C-6C80-7AE6-D076BE3C8ED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E1313E-466A-C16A-8B31-6F69E4C7635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E7F4E6-756F-73FC-FBE2-37A0EEE6171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FBDD1F-9826-C6D2-FE2A-69AF67639E4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168490-4E8C-1ECB-08B3-460BE98C84A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99B341-5C68-D48F-46EC-932D1EFC2DD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B44668-BB4E-4FC7-E5CF-89296F2EF37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F4854-3D69-2AC6-8C63-4C39CDF370C1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FFA5BE-9318-5384-4FAF-E422C6C64E8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765AA8-817C-5EDA-8F7E-1B8D18C62DC0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D9B579-FBCF-16F8-724A-EB4416FD9B93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8EAC9D-FDDF-9BBA-1F04-9B8703EB6CE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0C53B10-0775-D012-2BB5-B878F4377826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75C9FFC-76A9-0B60-DEC9-AEB2DBC9F819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6850337-59BC-2F89-4E22-B4EDF3C8F5C7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3A494C9-B3B4-8D2E-E45E-3C31ED6405C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A6D939D-852B-1103-1B16-D927AAC66B4E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054E7A2-75EA-AD56-A0EA-24B62ED8492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1027D-2DD2-6C49-498D-2AAC39E0DD3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E85E9BE-BE43-4909-9666-34B8DCCCAE8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61938AC-B8E6-A252-486D-853281463E6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0DF0383-5DD0-A5BC-ABFA-63EB8731A1CE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813B757-E42D-268B-4FAB-909DC9BF0D5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44A10F4-9154-D607-6F28-71B1069D081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36AF51D-C8F8-036A-2826-1DDADCEE688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650EC7A-82EA-E314-5A6D-58201F994358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7DBA619-8C3F-F2CB-2D38-90768A357A38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BAA68-7C18-1C5B-51E8-A1288736CE3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BADD939-A5D1-E975-1137-9D715AA89DF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3B30304-CB22-4DC0-460B-AE2C7DE2F00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AFDDC80-E77E-91C2-0036-1A3BADC1923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FB0522D-3657-D0C1-52B3-1727BF0372E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668E5FC-9DE3-1420-A73B-1C2B49477A91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D159F2E4-E424-4874-ABEB-146AC526FCA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77A49-A745-70A1-B153-77E3D0466BC6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‘b’</a:t>
            </a:r>
          </a:p>
        </p:txBody>
      </p:sp>
    </p:spTree>
    <p:extLst>
      <p:ext uri="{BB962C8B-B14F-4D97-AF65-F5344CB8AC3E}">
        <p14:creationId xmlns:p14="http://schemas.microsoft.com/office/powerpoint/2010/main" val="153674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3800-F8B0-F7DB-E048-2064A68C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064DD-97A0-4A27-7148-2C835E02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43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D55D0B92-4353-6AB2-B3F1-53FF949F3D37}"/>
              </a:ext>
            </a:extLst>
          </p:cNvPr>
          <p:cNvSpPr txBox="1"/>
          <p:nvPr/>
        </p:nvSpPr>
        <p:spPr>
          <a:xfrm>
            <a:off x="538692" y="2228671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B116296-B418-6691-05A0-B1FA93C06667}"/>
              </a:ext>
            </a:extLst>
          </p:cNvPr>
          <p:cNvSpPr txBox="1"/>
          <p:nvPr/>
        </p:nvSpPr>
        <p:spPr>
          <a:xfrm>
            <a:off x="538692" y="3518493"/>
            <a:ext cx="3765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EC58D61-46AD-1D2A-DDF2-5FB76C029F1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BF3E541-9E55-635F-BA96-B8FA0240B4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C0B70A8-D3C6-E6CF-8376-B087FD092802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8809D72-245D-0718-FD67-95F33A3142EC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60B98AB-EC31-89F3-2A78-41A894A8B83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A2F8FF-9189-69E5-A002-E0446195FDC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E0DA07-698B-0E84-BC1A-CA4C121B1CB4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02E740-F608-CE60-4B2E-51CEA6C8D7B6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C0E142-8DA4-F248-1315-D403CB43B5B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CCFF1F-1A16-A9C3-39CA-7D29DFCC8BC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0A10BC-48A6-5F36-6CBD-A7C9FCA683AC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464030-E6B0-DF8C-CEBF-B4CD2D31273A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6AB95D-754F-323A-9B7D-328AF21928F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AB51A3-BB2B-17CB-8377-CD5E3E7A07E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0995A0-11C2-42FB-3899-0756F8CBFD51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551991-FBD5-4D19-1FE1-3A44E50B481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F5808AA-66DB-A23F-0711-2B4FD979B4C1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CAE7DE9-9C93-41C8-CCDB-30F4D3B006BC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EAF4051-A9DB-A7A2-2C1F-126315A83FAC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2611882-5052-70FA-0B20-90F5530B5B8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EC1EE9D-0239-BE7D-4679-BF0FBC27998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E27FAAD-7864-0305-7160-922C20C90601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ECB29C-55EB-2E81-40D7-4D985572FA1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8587897-8542-AFA4-7A11-D08F20D01A49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0C6C5C6-8A3D-5146-BF3B-AB8A6AC16B11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67E65EA9-BD12-D910-F7DA-32C468445E57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05584FC-8E4A-DD90-306F-1821B966D4D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FE7E557-15DC-634C-5C01-4CE5FAD7F92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2CAAF8B8-07A7-D742-0F87-76AA07BBDC8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AC57C970-65D9-7DC9-041E-A40BB2D5CE22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5D465FB-4289-F183-0082-5B6F04E19398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01AAED0-7400-C198-871E-A086CB432343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22AE1C9-A48F-B6DC-22A8-6007C4E77220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8AA0566-03A9-7909-CFBD-8D8577DC6BD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2FBFA46-4446-9F53-A675-B4F4A4A3ACB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5C40BE6-2FD0-B7B0-7248-253CECCD9E2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2E200A8-E18E-998A-123B-FAC92D65CB7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FDF0C98-FAC2-B8B7-D27B-45153983EFB9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31779C99-F937-6611-68C9-864AF1D9883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B10026-44F3-466A-58B1-2927B672A34C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‘b’</a:t>
            </a:r>
          </a:p>
        </p:txBody>
      </p:sp>
    </p:spTree>
    <p:extLst>
      <p:ext uri="{BB962C8B-B14F-4D97-AF65-F5344CB8AC3E}">
        <p14:creationId xmlns:p14="http://schemas.microsoft.com/office/powerpoint/2010/main" val="1133484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A5FF-ED52-7DC0-D958-999F27E76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3C752-2953-C3BE-66BB-371CAEE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44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FD8FCF55-6725-57EA-2F15-0D1DACB45A93}"/>
              </a:ext>
            </a:extLst>
          </p:cNvPr>
          <p:cNvSpPr txBox="1"/>
          <p:nvPr/>
        </p:nvSpPr>
        <p:spPr>
          <a:xfrm>
            <a:off x="538692" y="2228671"/>
            <a:ext cx="1831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C304620-C781-86A0-49B3-2FEB1484D050}"/>
              </a:ext>
            </a:extLst>
          </p:cNvPr>
          <p:cNvSpPr txBox="1"/>
          <p:nvPr/>
        </p:nvSpPr>
        <p:spPr>
          <a:xfrm>
            <a:off x="538692" y="3518493"/>
            <a:ext cx="3311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7F11145-C9DF-959D-6943-2936A731FA14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49A40C6-54C9-6616-FC76-4241786CCF00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115C3EF-FC3F-E706-A5EB-643CA74F1EB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D1659D7-26B7-97E2-A911-58A8EA5BF04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A35E2DF-6D72-3F9A-D7B4-DAF12108ABE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3496D3-8C03-A62B-AEF2-8F966EEE5AE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B08DC9-4039-42FE-69E2-E5AA886E609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9937DA-56C3-9946-DAF9-65843C27B6A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757156-11C7-4FB9-900B-AD523534C578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F288CE-83C2-FFCA-F135-0D82150E058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B4A80-1D4A-1C1A-476D-9DB5F7BBCC0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F0780-77AB-351D-0071-DE59F434C26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6577F1-7AF1-584F-2A79-52190035C86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B62A8-74DB-8DEE-F130-FE2FF3DA8FE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988EA1-9598-E506-B360-D8DFD6A146ED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D9FA5D-6516-6245-82D9-0FD0D22EE22F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275130-B5CD-6E37-149A-1F53D035AF6B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CB47573-C125-2DE9-A8EA-35D6345DEEE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8ABA4AE-0148-4318-A621-B28752D99225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95CDCC66-E730-B485-2842-CA27DDAEE34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EB09F89-C78E-C6B8-3034-EC3407296D2F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D0E3976-3B6E-CA6D-2AF9-A8BCF3B1629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14905CA-9F87-ACEE-6DE5-B17F934E1210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ACFDC73-2CDD-4A6B-EE4A-87BE22602B79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3202501-2ACA-C770-4261-3620E039140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3007C4D-ADB3-3091-336D-20DFDF0FC6F3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526FB90-0E66-DFA3-4798-AD734D3E97F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7A0BBF0-E9B7-10B0-7F87-B9CF3B18F3A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B1410F6-6FE6-47E7-FBDB-3DFE2D424CC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409B0E51-F1DD-7D91-9CE7-C15D7B993EF4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EA2419C-B27C-9B3F-1D3F-760B9E146FD1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B8AF64C-F0DF-DDA3-2E92-5C7E221158B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5D047D8-ADA3-506B-A585-A6F88BE369DC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E887B51-F715-45C8-9917-5F475414331B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F891759-1A25-652F-01E8-6D0235AEE1C2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F1F4DD5-D7EC-E0C2-E9F7-F2649F3E814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910B25FE-E53A-3C0D-0689-DB446DFF8EA3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7C1DAE6-5239-CF0B-BF2C-6E8A72866FE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6619766-53FF-1EDF-23AF-513724A86621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06DCF-6FAB-CA5E-B3C0-0A6ABD000E6B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‘c’</a:t>
            </a:r>
          </a:p>
        </p:txBody>
      </p:sp>
    </p:spTree>
    <p:extLst>
      <p:ext uri="{BB962C8B-B14F-4D97-AF65-F5344CB8AC3E}">
        <p14:creationId xmlns:p14="http://schemas.microsoft.com/office/powerpoint/2010/main" val="2328072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2E66D-5009-BC86-D913-5EA76265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54C26-A5D0-CFF9-2C2F-CB5771A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45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63AAE20-C9A2-5C07-1522-EEED1DD2135C}"/>
              </a:ext>
            </a:extLst>
          </p:cNvPr>
          <p:cNvSpPr txBox="1"/>
          <p:nvPr/>
        </p:nvSpPr>
        <p:spPr>
          <a:xfrm>
            <a:off x="538692" y="2228671"/>
            <a:ext cx="1831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C2C1502-7BF8-D78A-03E1-6C93CABFFF7D}"/>
              </a:ext>
            </a:extLst>
          </p:cNvPr>
          <p:cNvSpPr txBox="1"/>
          <p:nvPr/>
        </p:nvSpPr>
        <p:spPr>
          <a:xfrm>
            <a:off x="538692" y="3518493"/>
            <a:ext cx="3311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4F01E42-A406-7C42-75B1-F2A987A82F5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D21BB6B-C088-DB1F-F0EF-2AB9C5192D33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4957C03-5A1F-7BB8-7DDE-7404A84AC242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42DD7CA-9CB9-1006-79F3-E261A926B15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41CCF31-C8FE-0631-1265-394136EF602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175FB6-63DA-FDFC-B071-E5DF2141DC6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75E464-6F3B-6DF7-A544-BD89EB14B809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E2659B-6C25-FDEB-E92D-005BD2EA37F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5CEADE-7962-F8F6-8FD9-DD9F77A8F259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E8F7C8-2A0D-5069-AACF-032D4C941C82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2EC363-E7CA-3A71-A7C2-581D699946F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6B9EC5-2ECC-C01F-E415-D7A0D21C8A6B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DD5BCB-14C9-A699-D2D7-4682B6FDE9CD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F01C4D-2CF4-E0A4-DE3A-2C372BA2C0F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739C64-7FD4-A1F2-DF0F-514978355060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685104-C07E-859E-8812-D44F5BE196C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5D44787-CA62-DE51-EB6C-B15483A75F7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EA2AF1D-9F0D-904B-5469-241841BB420B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D3E15FA-BAAC-708B-688F-A56AC3018CF3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EA1DB62-230F-6C54-156C-BAEB64282ED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F394C14-5A98-916B-1F64-48241FE6FF7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D49B094-7768-CB78-2EC2-88531E2E324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0D4490B-8C4F-1AEF-CBEA-C0FBCAD8C5C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25FBFEC-55C0-343B-938A-81F6BB5217C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CA893F9-466F-EBED-ABA6-385E8B6CCDA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F8160EE-42BE-79C7-9323-9A9B511C8FA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DECF1F4-2B95-0357-C109-EE786D1A0994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0642532C-59AE-450A-A62A-99A26153FB2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B1B478F-42E2-6C28-C54F-83EF5EE4176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F0ECA71-899E-933F-E7F2-88AD849CB40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FF80EB47-37A2-60B7-C40C-17C332278D4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5A9082-156B-A949-9F54-8B04BB17EDCA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3F5333F0-54FF-4A97-530F-184550D2FB22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9A13CFD-3921-A418-2BF8-22E808E3A25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09C224F-FFA0-D146-832F-634B2B67BAE1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22929F0-AA92-E7EE-55D6-AC9F0AC2D42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E8440B24-916A-988E-A59F-1D7E5CF1DEE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D8F487E-E919-4B92-C48E-B89970F33CF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DEC295C-4D50-23F6-99AA-7DAF713E6AEC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8FAE9F-A3D1-48EA-712E-F48B93A8BC53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‘c’</a:t>
            </a:r>
          </a:p>
        </p:txBody>
      </p:sp>
    </p:spTree>
    <p:extLst>
      <p:ext uri="{BB962C8B-B14F-4D97-AF65-F5344CB8AC3E}">
        <p14:creationId xmlns:p14="http://schemas.microsoft.com/office/powerpoint/2010/main" val="379422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C8DA-F0BF-9072-75D6-698666BF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08DCA-381E-7C38-5997-26FBA363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46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0C25FA19-248C-D05F-FD5D-A4ECB2FFCF56}"/>
              </a:ext>
            </a:extLst>
          </p:cNvPr>
          <p:cNvSpPr txBox="1"/>
          <p:nvPr/>
        </p:nvSpPr>
        <p:spPr>
          <a:xfrm>
            <a:off x="538692" y="2228671"/>
            <a:ext cx="2287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4A126BAE-9CCD-AE41-5600-E4364E11ED9F}"/>
              </a:ext>
            </a:extLst>
          </p:cNvPr>
          <p:cNvSpPr txBox="1"/>
          <p:nvPr/>
        </p:nvSpPr>
        <p:spPr>
          <a:xfrm>
            <a:off x="538692" y="3518493"/>
            <a:ext cx="2856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D0D83A4-22CA-0AF7-91D3-14F0965B2D6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D6971F0-B050-F0DD-2FC8-05094491EA1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11BC0A7-26E9-B56F-1CD2-5AD75CD2BADC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F1C4DF-3C9C-BAF0-467E-E9FAC0A3129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3FAD96E-9E44-00AB-FDE9-3F47898D0713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FD3026-A0AE-D1A0-D102-447BEBAE7E03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E3829C-5D80-26F8-BCB4-2F9D645B41F0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95340-8C28-ADB6-7337-308196A4BE6E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25F2F1-4452-581F-61D6-F95E02A7B33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B55560-DF2A-B535-1E9A-5E66236AE07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62D19C-000A-7022-64CD-90034A06F68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E1AB9-DC19-00AB-A270-96C455BC578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2D5CD-CF27-95CD-C1A1-CB27FEF633B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E8C9AC-04E0-2A5D-99D8-3DA2CB9D21D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D164EA-B2C8-3552-D9A3-1496157F60F6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82AFAD-18DD-A9B8-07CF-4D2593E28D1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3457300-54E0-7703-4596-F485533BCB18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2ABC7F6-781C-D965-A1BE-E7C15E1CE2BE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AF527EC-E1E6-BD0A-00E6-F48369AD63B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BFA477-706D-40B5-7B21-2FE6683444C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998D035-280A-FCE4-F4C1-76C75481231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BF70E20-673C-B67A-A689-296E01F60609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262DE-6059-3E6A-3304-8F65E28A4BF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0A5F124-EDE2-DA02-CC13-CCDB0D03AC16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65917D-7B7A-C2A6-116D-B50C2C23891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FE7D0AE-2F28-BE55-0A4E-BFD5B9763CD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5D9D8CF-3BB2-0339-2DA7-140E5A59018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116B45B-C7EE-5E8E-9A15-1CB23AA788AC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0DB51CC7-13CA-23BA-05B3-072C632CF8A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8A43BE4-43F0-7829-E7C7-EC2A1FD7EB6B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CF6C79E-AFA2-7ADE-0510-65C03EC33ED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6952508-2D85-B5DC-70B3-1F217AA75271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BC2CF28-BCC7-E8EA-B397-CC0358F95D7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A8E5570-7101-3F89-51FA-24F7C22809E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BB34251-693F-52B9-35B9-BABF2D0F3A2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10F605D7-5BCF-9F80-1479-631041E6A158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E4302E4-BF69-3F70-02CD-D62F07953554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596A80-9ACA-3ED6-F92B-31E9938561D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7487B06-F557-3F3C-477C-173B5CF1A90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E24CCC-CDF6-C389-C27F-85B3A2E074FA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‘e’</a:t>
            </a:r>
          </a:p>
        </p:txBody>
      </p:sp>
    </p:spTree>
    <p:extLst>
      <p:ext uri="{BB962C8B-B14F-4D97-AF65-F5344CB8AC3E}">
        <p14:creationId xmlns:p14="http://schemas.microsoft.com/office/powerpoint/2010/main" val="1085416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1857-B017-19EC-CDD5-4E499D2F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32051-7C79-5BB7-CF36-42ABADC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47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12380D5-7E62-EAC1-ED5B-2A4F978B714A}"/>
              </a:ext>
            </a:extLst>
          </p:cNvPr>
          <p:cNvSpPr txBox="1"/>
          <p:nvPr/>
        </p:nvSpPr>
        <p:spPr>
          <a:xfrm>
            <a:off x="538692" y="2228671"/>
            <a:ext cx="2287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9A6C6BD-062B-C672-8343-C019108590DC}"/>
              </a:ext>
            </a:extLst>
          </p:cNvPr>
          <p:cNvSpPr txBox="1"/>
          <p:nvPr/>
        </p:nvSpPr>
        <p:spPr>
          <a:xfrm>
            <a:off x="538692" y="3518493"/>
            <a:ext cx="2856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A8D6EF8-4E34-8FE6-B202-53A77962AA9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FE7998-CE3A-B034-E9D7-FAEEB9C00C9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957AA44-6206-8CC1-0849-07CF857F4419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F6DDE8-8E94-ECD8-58DC-D5C074C0668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64B29B8-3C20-BADF-C2F5-984C9195E38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1B3A76-855E-DDC6-DACB-FE4C33BE6F8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F4479D-F127-49DF-4FFF-43DED571DB9D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E90BE7-201A-7FE3-DF9F-99E7A1B259D6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B4FEAA-E1FD-8346-7E25-41A08E52B43F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9370E-75B4-6929-74E8-422F805599D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B0D0ED-BE74-6CAF-2071-2218D54CE4A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1AE308-268E-5F60-8CC9-8237C6DEE922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B1321-9A86-381A-0A4C-24D65C0FC9E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8C486-A9AD-2DB0-E052-77B0FB6164E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EB87F6-41EF-2008-AF21-4ABFD4F82C4A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816A60-CCF9-7971-AB9A-A659938461D5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D34581E-1A4F-29D7-384C-9FD154E8046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C32A591-A03E-23C4-1B05-F5E83BD56107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C2D1034-1435-09E2-4E99-A27A5333C33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6805F04-5CBA-99D6-1EAF-5DED99FE799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4613262-BB98-54AB-DBCB-327B90FD63C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B967D77-EB43-0A52-6BFF-0294CFD101A8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AB71E53-B51D-5B79-F5FB-ADCD0FAF08E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812246A-98FC-2039-7792-DD004A94F51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3F723F4-34B1-545C-EA06-876F329AB44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37334-36B4-8BA0-8CE1-78E4CFBEEA5C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58B6846-2C59-E0DF-A2B9-750DDD19174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C0EAE6A-F096-CA65-C3DB-6FAD9630BBF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0E020273-2DF8-2B11-6F8E-1FDCBC2B49B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7F03F4A-2770-36FE-8B5F-318B6889114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011CC4F-1F9E-4D0D-DA35-B3EDCE6F153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8EC9017-DE94-95A6-11A7-6F234BF0BE19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6EF1D255-5E9B-ED27-B873-642EC23EFC0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DFE4DAA-6D41-730A-EEFD-0069DFA9CA45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75D3F57-3D65-746A-4889-3C30412763D7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17AC0FB8-B63E-A603-B3E7-43AB6EE5683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CC2A59A-CFA9-39A9-7764-D573527664C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95FA01A9-E9BB-5224-3722-EDAC9ACA2FA2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D3CF740-C164-0F04-F787-7152761A791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AA973-8DBB-04C5-420E-0BE3DF53AF9F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‘e’</a:t>
            </a:r>
          </a:p>
        </p:txBody>
      </p:sp>
    </p:spTree>
    <p:extLst>
      <p:ext uri="{BB962C8B-B14F-4D97-AF65-F5344CB8AC3E}">
        <p14:creationId xmlns:p14="http://schemas.microsoft.com/office/powerpoint/2010/main" val="188550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40B2E-BD43-5B1B-226E-BBCD1684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325CA-9BD2-A731-7768-49EB7A8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48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09486F4-C31E-FD6F-533A-DBAC6BEA0B3E}"/>
              </a:ext>
            </a:extLst>
          </p:cNvPr>
          <p:cNvSpPr txBox="1"/>
          <p:nvPr/>
        </p:nvSpPr>
        <p:spPr>
          <a:xfrm>
            <a:off x="538692" y="2228671"/>
            <a:ext cx="277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4E66F6F-E558-919B-3148-809897819FB1}"/>
              </a:ext>
            </a:extLst>
          </p:cNvPr>
          <p:cNvSpPr txBox="1"/>
          <p:nvPr/>
        </p:nvSpPr>
        <p:spPr>
          <a:xfrm>
            <a:off x="538692" y="3518493"/>
            <a:ext cx="2371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F392517-6FD2-0C90-7D00-946702318C1F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64FCEAA-5373-15D2-B381-77C064D24DB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582F20F-CC34-8122-2EEF-2C01A1812A64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B52731-978E-C6A3-1432-2B98233C506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5753D96-C5FD-2C7E-8F3E-FA6F2F5A945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2BB020-1C85-B560-4FDD-791B7D313B07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9C8DA-2169-171A-8595-97571CC79F3A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F68AF7-4ADE-2748-0261-EA94B3F89E4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00F8BC-ABA8-EB2F-59BA-F4E10627F32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4A1F4F-BFDE-3108-1B61-7CA487A9E83E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6A00F6-5EC0-3AB0-4053-3751B466B600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821F48-FB8F-1950-BCD9-D2AD63C45B4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F9DDB-7900-6CE8-6409-5077BCABCCF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F1E174-A295-EF02-EC18-B6A5070FB20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54C84F-89AF-2992-C9BF-870B36E4628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A38A17-7011-C377-592A-10E664570C16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ADCB527-E80B-2505-DFAD-79162DDA584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FFD4C7C-E4CF-578A-EB76-35931F77056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AEA40C3-08AB-D983-14B0-E230D1A5F5A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378B136-DB6F-DB43-7E04-0763FBD2C93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0C796-7667-903E-7181-E368C002967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13E1786-B5B5-E961-204C-DE2273FB9F24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E5A78D8-294B-C026-7266-51740D72E8E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250C6CF-08F2-E5BA-425C-3CB8AD05A98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B8B292C-92B4-7FE3-1D4C-A1C093A1435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99FA221-E0D6-166A-4670-F3BD3FACEB69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A51B659-CD6A-8EA6-B6BB-4A21BA271594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3D9A6C1-0729-C5C4-B67F-62FCDE650258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104D341-4EFA-17E4-152D-E1B7FDC6776D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7C7AC7-7477-F45B-1DC3-DCB801FD315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B5B49BA-93BD-EF58-F789-78242E3914D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73D6905D-1A61-648D-29A7-1185B28A064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E3394A5-B89E-23CE-0BA5-BCFAAC1526C9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CA082CE-8678-7F56-68A2-FA5166AF71D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BB821FB-8F95-651B-3511-2D6017ECE48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962CBC83-F42D-AF8A-9540-53F749388B37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76F57EA-85DC-C07F-0139-C07B22E18D3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0B18B29-72DC-96F5-DDF6-3E41D15020B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3C162A9E-DE43-55EA-64FC-E3BFEB636E4C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F0EB7E-06AC-CDCE-5CC7-654E853DC1D8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‘d’</a:t>
            </a:r>
          </a:p>
        </p:txBody>
      </p:sp>
    </p:spTree>
    <p:extLst>
      <p:ext uri="{BB962C8B-B14F-4D97-AF65-F5344CB8AC3E}">
        <p14:creationId xmlns:p14="http://schemas.microsoft.com/office/powerpoint/2010/main" val="2615973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5A3E5-C680-F825-D455-0F08D476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90395-CD92-2960-CEC2-43BD44DD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49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10D5BA4-EC1F-DAA8-FB7D-FA8941789FA7}"/>
              </a:ext>
            </a:extLst>
          </p:cNvPr>
          <p:cNvSpPr txBox="1"/>
          <p:nvPr/>
        </p:nvSpPr>
        <p:spPr>
          <a:xfrm>
            <a:off x="538692" y="2228671"/>
            <a:ext cx="277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A02F887-5FC1-DD03-4940-B8B4E51F3B24}"/>
              </a:ext>
            </a:extLst>
          </p:cNvPr>
          <p:cNvSpPr txBox="1"/>
          <p:nvPr/>
        </p:nvSpPr>
        <p:spPr>
          <a:xfrm>
            <a:off x="538692" y="3518493"/>
            <a:ext cx="2371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76B0733-D6B2-A543-C3E3-E5EC4BE81C1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26EFF98-08E5-8BB3-5173-9B5C7293BDD2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1DE70B5-57D5-F87B-5677-7B67C0CDABA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3B31B56-C451-78BF-DDFA-4D65EAA7E3E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FC11144-2D76-B850-AEAE-9B151A29B4F6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E38770-8C1D-209C-1226-7D70B17E5CFD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724B71-1F1E-4AB3-1EEC-5E0D0C2AD1C4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61C4E-10E5-097F-E150-783D55B6E24E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2551DC-ED22-265C-A556-D5D0FA105119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BBC76A-A3DA-1622-B5F8-B0671CC67A3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48AA7-C7AB-CFEB-1DEA-019D400ADDF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0D1450-ED40-5FC9-D2B4-1D34F8FF0B6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F2DF9A-7B50-3A87-06D9-C0590EC3336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CA8EF2-3680-1099-04AC-C36D8ADB5CFC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F47766-FD9E-885D-5F57-F7ACEF24ADC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36755B-4485-5934-C526-B4A5A9D3BB2D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8761661-2779-C975-A6C9-8963940367D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0BBBABE-609E-7DC3-92E6-B008F3144C1B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0320031-E8E2-1A41-6D0F-6D1D75C2856D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6E9CCB7-B334-61EE-12CB-AE0C3EBE49D3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F3EAE61-2335-8C56-023A-C7906DBC7D7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C99861F-46C1-91F2-45A4-C95690B9D23A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16A2C3-EA52-1742-00C8-2F3991D6B735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5B70AA3-593B-31E0-24C2-01636E3928B2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71D1A8B-4426-5BAB-A4B1-B64D47082A68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68121CF-744F-DA82-1DCC-1AAE882D361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7BEF003-E7FD-289F-6B90-DD4D38E50EE6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B7F4D7A-2246-2BDE-327C-BDE896AC2852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34488A3-0A5F-90DE-6094-B188A767218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D3CBDE8-7EF5-810D-6B39-1D4D85DD4A3B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FA53DBC-D2EE-82F1-F171-B7CD30FE634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29BC629B-C385-BBD0-2245-AAE94161C62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016B522-B8C5-6BE3-1933-16195FD6A1E8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306056E-F293-6F5F-327F-8082FD99E82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EC40C83-0C80-C3D5-A869-F5D1082E34A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61A21E2-50D2-F400-6B2F-8B58EFB015E2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C401B80-678E-351B-FDB9-0048A93C47C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3C811B05-A0D5-9C44-D026-1B01EE61FFD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18D6953E-1591-7B4D-6BEF-251B86226F3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28B25D-9C6C-CB30-E92E-5FAD97E7AE76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‘d’</a:t>
            </a:r>
          </a:p>
        </p:txBody>
      </p:sp>
    </p:spTree>
    <p:extLst>
      <p:ext uri="{BB962C8B-B14F-4D97-AF65-F5344CB8AC3E}">
        <p14:creationId xmlns:p14="http://schemas.microsoft.com/office/powerpoint/2010/main" val="77601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2F6A-C2C2-983B-DA16-11ADB6BB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70E2B-89DE-B94A-033A-981584D6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91F75E73-3997-2D95-E831-A353C949E17E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85D584C-0E14-DCC1-2455-B723DFCDBEE6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75428A2-4037-73F1-562D-23BB990202C8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355ED6E7-EDF1-521D-AAF5-F48654AB8E8F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2839CDC-74E5-5370-3616-67A433C999E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19CB9F02-5566-0B0A-C519-6AF4F91F926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A010C923-7865-86A0-0662-760EAE944B6F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48F9C65-15FE-0092-C5F4-EC45DCF19F51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2EB6939-16B1-525F-5192-D2AB6531EE19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12B6338-E4F9-4208-7465-C65B630FBEF8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EF8538C7-10E5-7684-75E7-8087A82FDDAD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B86ADE72-F2C7-B9F9-B5F3-D610BF5FE2CC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795AC11-A94E-1BC6-3EEA-B1B266B8E419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0FF2C78-6B09-B1DA-FC4A-9C3739A2F3FC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D7C3BFF-4BFD-DE33-9BE4-7DD669D9D64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A076454-5823-12B2-660F-336902F35451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E6E6D1E1-D8D5-DECB-9083-2AEAE58C613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71098EED-0558-2F94-D2ED-CC036019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6601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A1B53FC-7F6A-EBDD-F5D2-CFEEE01B7DEB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00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EE45-D60A-5879-AB64-1D6F0E93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C65F-A0E1-0CFC-50BC-A303AE01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50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D7276C4D-31FE-282A-0073-270BBBFEE3DE}"/>
              </a:ext>
            </a:extLst>
          </p:cNvPr>
          <p:cNvSpPr txBox="1"/>
          <p:nvPr/>
        </p:nvSpPr>
        <p:spPr>
          <a:xfrm>
            <a:off x="538692" y="2228671"/>
            <a:ext cx="3122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56D5391-CD23-51F1-5DAA-7C937485ED43}"/>
              </a:ext>
            </a:extLst>
          </p:cNvPr>
          <p:cNvSpPr txBox="1"/>
          <p:nvPr/>
        </p:nvSpPr>
        <p:spPr>
          <a:xfrm>
            <a:off x="538692" y="3518493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9D1A99C-41D6-DD3D-9AA4-6A98C90F4A2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72E2637-692F-44A3-4B1C-2EF74C9B651F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9A0DD41-9E8F-02B3-4637-70DF98B6D1A3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5DA0AAD-3BA4-99E8-FE52-A4476772A99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B9741D5-5159-E794-903D-D45D9732317D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7670B3-452F-22EF-54CC-034AEC02EFB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85CE1C-C2EF-DDEF-2BE5-8287C310FE7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6C75C-9C26-E666-9C6F-F866A77C6B14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7D7A63-E3BC-F622-7D86-09C74252E66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E70F21-AEAB-8D27-8EC5-3D037332229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269B94-EC04-8CC8-AE32-2AA1B811ACE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33CFDE7-558F-8A74-771C-31B98E7CE38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0FDDA6-B4CD-8D1D-249B-E4B4BE704F7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0809A9-B113-E789-90D2-4B5E727DCA7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8BD880-7B24-623F-8E5E-1452BFD622D9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9B17D9-3964-A7AD-8CA5-9FCF1DC1D256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BB3237C-8D2E-A3AC-5D30-6FED516A82C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95DDA4E-2403-0577-6BB9-162442589B9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CF126526-1BCD-0A77-40D4-C7F663B64BB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DEE1E383-3586-E8CC-5F04-6C9963B22F68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FA655FE-F95E-0430-B875-3FE7522AF26F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DF5DE9C-8EB7-4201-3791-97CE939E5DD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1CE6925-77F8-3EE2-4F75-1A9D7A31AC10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20F85D8-D219-9FC8-8184-7548AA73DFC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AB047BA-2201-197C-EC0C-956F051E143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88726AB-0C5E-4861-0B34-B3C818F98660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CA9BD0D-5CF4-AA56-9F84-6FFE64F7DE25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690135A-32C6-7767-D039-74F4689111C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8C461FD-195E-C68F-BFAA-E6238E35FE5E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5243374-601E-9958-A00C-9311653FF873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16530B6D-EC30-F12F-1549-C37642E18C7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CC94F7A-ABFA-2815-0E6A-58B8FAD9BA7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1EF8B8D-39DB-0CBB-93E7-DB4F846928B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C47B767-5439-AE09-D03E-0DFCC51657B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739234AD-AE8F-1269-F311-B5DF02ED1C79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8B6F08CC-E38B-BC8D-DB67-72F16FFD845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060BF60-E529-5784-0FDA-6452CC1FA85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00DF5C5-F631-032B-499B-ECF7AB94FA2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14A0B74-C6DC-BBA7-1728-DF798427C9A7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B0BA6C-B7BF-84E0-0358-04497375646A}"/>
              </a:ext>
            </a:extLst>
          </p:cNvPr>
          <p:cNvSpPr txBox="1"/>
          <p:nvPr/>
        </p:nvSpPr>
        <p:spPr>
          <a:xfrm>
            <a:off x="538692" y="1621539"/>
            <a:ext cx="102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‘f’</a:t>
            </a:r>
          </a:p>
        </p:txBody>
      </p:sp>
    </p:spTree>
    <p:extLst>
      <p:ext uri="{BB962C8B-B14F-4D97-AF65-F5344CB8AC3E}">
        <p14:creationId xmlns:p14="http://schemas.microsoft.com/office/powerpoint/2010/main" val="537029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818C-7B7B-4A08-B76A-3189DC9DD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860B5-64DC-7304-0BAE-4F37951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51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354B85E-1AB0-DB97-C3EC-F8E854D291D0}"/>
              </a:ext>
            </a:extLst>
          </p:cNvPr>
          <p:cNvSpPr txBox="1"/>
          <p:nvPr/>
        </p:nvSpPr>
        <p:spPr>
          <a:xfrm>
            <a:off x="538692" y="2228671"/>
            <a:ext cx="3122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DCB68BF-B520-D129-C7F6-BAE7F7BE3764}"/>
              </a:ext>
            </a:extLst>
          </p:cNvPr>
          <p:cNvSpPr txBox="1"/>
          <p:nvPr/>
        </p:nvSpPr>
        <p:spPr>
          <a:xfrm>
            <a:off x="538692" y="3518493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8EDC1A22-B19A-83E7-F741-BDF1AB60AE1F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63EAAC4-9CC0-BCE1-AA05-6BE5D9D18713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B612655-7DC5-331D-A78C-25EFE892AB2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43BD2F2-94C7-FFD1-9DD5-AC36D1343D7F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F3DA92E-968F-D027-87E4-B456272AF36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A8619F-FA30-A08B-6E7B-30BB0BB205C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C3991C-3F98-55C6-6738-2EFC02A213F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5F095E-551D-F9A2-CE61-2ED7EEAF64BF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F8773D-507D-1E8B-27D7-DA89FEDAEFF4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E2F52F-9B41-F29E-E728-2978824B50F0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1F44BD-CF03-9208-A8DC-7AAB33EEF1E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BD43F4-4E77-D3BF-4738-96CB545C5F5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940FA4-E8EC-7A51-6DBB-EFCAD834EAF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921BCC-D9AC-2B2F-B5F7-6E695A63C39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F9E0E9-0BC0-7E41-19C5-EE1C709A2D66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704D61-33DD-2F3C-95DC-789A52A27BDD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210A6FF-FFC8-F583-7B7F-A78E01614A4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0D503A2-4991-A8A5-347C-BECB0C52B46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B1ACDB4-1613-07B2-1BAD-78303901DFB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C55778C-C1D9-07D2-14A3-5C6ACA5EAF0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24DCFB6-B297-8412-C320-633A48D75F0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865702B-F5B3-B3C0-978B-852EC930B725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98DDD26-39D6-7020-AD2C-E52E5C2E549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B5F60CE-181A-BAF7-5327-0F2004ADAB2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7875D67-F4BA-F897-E0F7-2899D8E0A564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92D69C8-35C0-9D42-EB15-2B2016739C7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CFD97-2C05-FE4A-CC18-C5D4AA75321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CE329C1-5640-470C-EB27-B67D9E6079E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13F3C39-34D6-BAE2-6F04-6666CA34AF2E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B33D9BA-F667-1DA5-A039-E4E526E14CED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4BFBC121-A9C6-CB58-741B-8B6F6F38E784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10FA3B2-DFF3-A690-AD0B-3F3C3D015B3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4CD33F40-7791-FAC1-4AA5-789355ECC4B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5B101B4-DEFE-7D2F-A8EB-05C7B249572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5EBD4A2-5E33-7679-09D5-1CD8C1E73D74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80BF326-ACB5-D3A7-05FB-8C5A4F8A109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D487945F-F5C4-CF05-1809-27B18C011DA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93160F5-87A6-191A-94BB-15398FB219E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D99D2F8F-2BF3-FA20-87DD-CC32EC103CE7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61D252-9F52-6089-3EB6-F95F9FE5B4C0}"/>
              </a:ext>
            </a:extLst>
          </p:cNvPr>
          <p:cNvSpPr txBox="1"/>
          <p:nvPr/>
        </p:nvSpPr>
        <p:spPr>
          <a:xfrm>
            <a:off x="538692" y="1621539"/>
            <a:ext cx="102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‘f’</a:t>
            </a:r>
          </a:p>
        </p:txBody>
      </p:sp>
    </p:spTree>
    <p:extLst>
      <p:ext uri="{BB962C8B-B14F-4D97-AF65-F5344CB8AC3E}">
        <p14:creationId xmlns:p14="http://schemas.microsoft.com/office/powerpoint/2010/main" val="2807179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25DD-CFE6-8408-C1AB-F45EEE95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22F92D-8A40-8B57-D92C-2240F4EE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52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22E78E7-E71D-6A21-9B60-71271D4D81DD}"/>
              </a:ext>
            </a:extLst>
          </p:cNvPr>
          <p:cNvSpPr txBox="1"/>
          <p:nvPr/>
        </p:nvSpPr>
        <p:spPr>
          <a:xfrm>
            <a:off x="538692" y="2228671"/>
            <a:ext cx="3585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88C875-304B-05D0-037E-8EA77D76512C}"/>
              </a:ext>
            </a:extLst>
          </p:cNvPr>
          <p:cNvSpPr txBox="1"/>
          <p:nvPr/>
        </p:nvSpPr>
        <p:spPr>
          <a:xfrm>
            <a:off x="538692" y="3518493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C29E26D-EC24-E0FA-B3BD-C2D4E0C2D13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A355047-C81F-A87F-B042-D7EC9DB365A0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14A7C3-6B0B-8C38-5A48-74F2DD86C49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6701D29-5FD3-858F-1032-DD42EA613C5E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CCDEC68-0D97-2348-53FD-F65AC3DE9A1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4304-9E4C-A96F-CC22-38E410DA833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A6F2BE-BA65-4DFB-8021-7BAA8599CBDF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22D36F-F499-94B9-1FE1-07767828F85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A0F4D4-1E4A-5493-2EB2-5BA65753D15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7DE615-64AE-C0E1-7685-8E4EFD5AFC8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70CF9B-CBE4-8DB9-E0CF-005002C102F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BD769-807A-D4B2-E786-9C48579176FD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2BFCE3-695C-52F0-D479-3B705BE6D928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762CB6-29EC-1EA0-DE50-2BAB88E0920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839AEA-0723-D231-DC6B-818E7868AD0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D98A17-047A-5A6D-B854-ECE4224ED95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2432C0A-470D-957E-23D4-2565E53FC0D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C2850D-F8DE-BE8A-27EB-7A6A2179DB9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34250DB-8806-50B2-F86B-37BC62D33908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8BD724D-630F-9BB5-C7E6-0750349651F0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2B07B80-81DF-6861-B74F-37096B628EE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2F35715-FF7F-5F6E-59DA-0CDC50E437C4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BBF2140-C7EA-7774-B287-F31CAA2077CC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7C63B26-2DD3-75EF-9722-D9CF44376A83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17B4F61-9CC9-080D-4DAD-7C72EA9841D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BBC01C0B-2A4E-6D19-058D-842060FC619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987E8BB-7F22-726F-DC6C-BF60B0EAA345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C8DC663-3CD5-6D7D-33DF-B394E4FC125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03F249F-086B-C23D-D853-87C8CE9EAA6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C46B26C-62B9-72BE-26EB-768F2E5D715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41713A0-B039-B0D1-9A42-724562B468F2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F8D3565A-1848-D10A-9FC2-5841F69C3929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3F93A7-4C9F-64AF-8AEF-225B2FD75F31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530476F-FD04-DD11-FF31-BB39C434D95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4ACDF30-72D0-0D58-F4D6-A5C502A24832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CFD43180-B151-9BD6-5860-3ABD93F8443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971EA0C-590A-8875-0254-0A471399ACEC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67EAF03-4FF3-BFAF-E3FA-C3AC8D913B5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A7414E8-7F4B-47EB-3A8B-B9E72954D1E3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0B01BF-B415-21B2-565C-5DEC4857513D}"/>
              </a:ext>
            </a:extLst>
          </p:cNvPr>
          <p:cNvSpPr txBox="1"/>
          <p:nvPr/>
        </p:nvSpPr>
        <p:spPr>
          <a:xfrm>
            <a:off x="538692" y="1621539"/>
            <a:ext cx="109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‘h’</a:t>
            </a:r>
          </a:p>
        </p:txBody>
      </p:sp>
    </p:spTree>
    <p:extLst>
      <p:ext uri="{BB962C8B-B14F-4D97-AF65-F5344CB8AC3E}">
        <p14:creationId xmlns:p14="http://schemas.microsoft.com/office/powerpoint/2010/main" val="390313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EC5B7-3558-6DD4-E21B-15C87091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ACE77-3C30-ABED-2B4F-BE2DFA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53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BFAB1AB-DC71-21EA-308F-6ADC1A79A447}"/>
              </a:ext>
            </a:extLst>
          </p:cNvPr>
          <p:cNvSpPr txBox="1"/>
          <p:nvPr/>
        </p:nvSpPr>
        <p:spPr>
          <a:xfrm>
            <a:off x="538692" y="2228671"/>
            <a:ext cx="3585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10581443-B07F-8B79-1F6D-B8388AFFEFD3}"/>
              </a:ext>
            </a:extLst>
          </p:cNvPr>
          <p:cNvSpPr txBox="1"/>
          <p:nvPr/>
        </p:nvSpPr>
        <p:spPr>
          <a:xfrm>
            <a:off x="538692" y="3518493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1CAE318-613B-955E-69E2-D2CEFC6753D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46E5C44-DE02-6317-B86C-8F7038DE561A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4275818-F398-CFB6-5B43-4E7D597D366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4E256A2-564B-0058-E3A0-C08DA636A6CF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69302DA-538F-3BBD-A1DE-82ADBECE6A7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BDD551-4B71-8442-E9C0-7A4FE49D711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E2581A-ACA8-0BCB-A648-28E5F32AB22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BC7C86-BC4F-10FB-1D77-ABE0D858AA3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7E113F-B3F6-BE16-323B-5A16D213DB1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37449D-D5D5-1C1A-9A9C-A066A94A2428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1C34E5-3108-E35D-EE54-F41DCCB1254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C5216A-7E0F-0AEE-38B7-5604FF660137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6B5B21-A099-B162-B901-040DF954DA73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5F358F-193E-5332-7683-EED77E474CB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F87550-4ADE-9FFA-03E4-596B1994FD5D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D349D4-EAAA-9319-6E11-F082EFC2CEB3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661839D-196F-FD26-345B-339E19C8000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9B69161-C9CC-B494-DB2F-2E8C5146AEA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9443C87-23EC-0FE8-E6AB-F91D4229D22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58D1646-AA92-D96C-C6B1-9D2AB61E09C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CB4F0FF-71D8-C53F-3FF1-5652FF18FC0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6E2ADBF-52EE-453A-AB85-858ADAE251E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6F39981-8629-0B34-52BC-A8DE3392378D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72E4056-F9F1-34DE-A22E-E852A79D363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B72DEA-7385-F061-C5B9-A3CFE9B701BA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3AE69ED2-3466-2476-A6F0-588FE9EF0C3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384D00B-AD73-028F-585E-647CBD663C5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AA83ED3-FB55-58B2-CB17-9FD42DE67D9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35CE2FF-15FC-B985-E3A7-57F9826A316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528328B-5124-2C52-7876-1011E596B4F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497B295-BE2E-0F9B-1577-202F950F658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5D6304F-491E-F9CB-7BC4-37B969D9FD81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5D4E287-CD50-2707-9AAC-73C1DD607B3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F2BF06E3-BE55-2052-7894-57B8F5132FE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C7DC12E-08B1-57EB-A2FE-7DE86A63B1B1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8718B82-5AB4-4572-EE62-195014D29A6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96688F1-52F2-8B4F-EA6B-99985368C24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768DCBC-A68D-D48A-ECA3-566E40D70D5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3B2B36A-152D-FA4E-E3FC-BA5158588BC4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3510C6-C1A3-71D5-AB9C-81F9D166C055}"/>
              </a:ext>
            </a:extLst>
          </p:cNvPr>
          <p:cNvSpPr txBox="1"/>
          <p:nvPr/>
        </p:nvSpPr>
        <p:spPr>
          <a:xfrm>
            <a:off x="538692" y="1621539"/>
            <a:ext cx="109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‘h’</a:t>
            </a:r>
          </a:p>
        </p:txBody>
      </p:sp>
    </p:spTree>
    <p:extLst>
      <p:ext uri="{BB962C8B-B14F-4D97-AF65-F5344CB8AC3E}">
        <p14:creationId xmlns:p14="http://schemas.microsoft.com/office/powerpoint/2010/main" val="176034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2C0C7-9DCA-E424-F4DF-134893D8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3B2E2-74A2-6E9A-32C5-680D7AC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54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73656CFF-7704-5BEC-26B2-27EF064A6A89}"/>
              </a:ext>
            </a:extLst>
          </p:cNvPr>
          <p:cNvSpPr txBox="1"/>
          <p:nvPr/>
        </p:nvSpPr>
        <p:spPr>
          <a:xfrm>
            <a:off x="538692" y="2228671"/>
            <a:ext cx="3921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47E59846-86F7-E912-E0BE-8CFCB075E58D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B92CCB2-CCCA-010A-8C77-8225B4DE8CA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D021777-FDF6-166C-15FF-7DAE458A69A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9093245-3147-AA60-6777-7CFE36F3313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A38F431-3654-9D31-8D4D-1EA7A4F23441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69E3D40-7E18-5F7A-F2A3-F3D0FCD8E39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B905F3-F593-9D38-2A8E-9FBC2A3A8CBF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05F4B8-B043-790B-5DBA-6C4DED7FB42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A0E88-FDDA-C2B1-2F23-6DD2EEBE2D5D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C69D50-1AFB-4A07-52A2-7E0CFFD4D2B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0B2EE-9BA5-65A1-E92F-B7D4686BD85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11A5E6-8B2B-DF92-10F0-65606BB4DDA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B82BF-A3C6-F86A-FE21-6A769B8D36F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2F0495-4675-36E4-A7A7-1533A9D4266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1F3AF-9F97-45B0-C11F-21F0684A8A6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A28E25-1CCD-F3F3-C5FF-0415F287D14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5C4016-788A-FFB5-2877-49BCBE55796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0C0E582-33DE-8CCE-8B57-84500FC364B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D6DEB45-F21F-AD22-E7E1-106668819AB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24B0A65-CE3D-A4EC-5DD4-02DBDE1E6D0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2614941-33A2-A222-E58C-4B827DD87945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263A78B-DE6F-2E65-5CDB-FFA24C93CF6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7111FF8-DA23-9DBD-EB71-299222A3B15B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FAD0FE-6BDF-5FAD-30DC-957FAAFDAC11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BAA3230-79EA-4C2D-654D-72335CD79C2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653283-8309-ACBA-636A-684598DC3B1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B4BF618-CECE-DF28-5C58-E423DFB8D59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EAFA1B7-A7C1-18BE-6B87-DCD01229FD9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803B94C-1A68-5697-6347-E73542EE122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6322936-93A2-3A16-AF5E-EBDACC4E987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02009C7-1EB2-6F50-F6FC-617854AEEB4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DC811524-DB5D-9A53-C7F7-70D22085D46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69D85EFB-7F25-256F-FD0C-3B343D047C2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F3A7E0AF-917B-3650-CED5-0DA4F8A0A6E7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29A0150-D594-72EE-CFF3-822AD40CBED8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38A4BD5E-83A6-290C-6237-FFC9B44FB8C9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43F9F00-7A6C-73BD-32E7-C71F3C19C504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EB9CF3A-35E0-6E69-CAF1-B0B07DFEDBC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11A65B9-D9D1-C0F1-1361-A70699283AB9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978BC02-14A9-E3D6-3788-E5C7A0CC3A7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0373E-E2FA-9D5F-9A67-1B2385EE7FB4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‘i’</a:t>
            </a:r>
          </a:p>
        </p:txBody>
      </p:sp>
    </p:spTree>
    <p:extLst>
      <p:ext uri="{BB962C8B-B14F-4D97-AF65-F5344CB8AC3E}">
        <p14:creationId xmlns:p14="http://schemas.microsoft.com/office/powerpoint/2010/main" val="12939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36FF4-8BF7-91FE-262F-E131B65EB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3FBD1-48E6-8A97-BE6A-A06E477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55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D79AB86-1C74-E6DC-5C34-94DCC9AC2835}"/>
              </a:ext>
            </a:extLst>
          </p:cNvPr>
          <p:cNvSpPr txBox="1"/>
          <p:nvPr/>
        </p:nvSpPr>
        <p:spPr>
          <a:xfrm>
            <a:off x="538692" y="2228671"/>
            <a:ext cx="3921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609F9C2-F878-89FE-5F88-8BB23741E561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D7F0FBC9-9532-CF1B-45A8-48A828ED53E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848DEB9-4493-893A-8535-9A991BC6CB4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BA0C457-87D0-E429-C6C3-46BEA254F15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06EA4C2-BDE4-6ACC-C81F-732F030AD99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AD47792-05E5-C689-D7D6-0EDDB4BAE225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E14B7C-EE88-9DC5-CCAC-D1F57AB9BEB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6CD8BE-7FF0-C139-225B-3D6218C3A4A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F4CBEF-CED8-A132-DA8C-433CB650588A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905838-085F-8913-50D6-477EDD8C58C0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FCDF3B-3193-64DB-4F4E-94F730E56E4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967F11-FC95-506C-5355-45B196C21C5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09961F-3199-B8C2-885E-67B335C27DF4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9CEE3E-6DEF-66AF-5F39-BE8C7723E181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D1BDD9-185C-D22D-8FAA-62D8D51A01D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B582F6-86A4-2B25-40FC-A94681FA2A9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AA6157-00E1-1E98-90C2-30679D71EECE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B47D075-FD04-3557-539E-10B26F0FB28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03ECC61-4DE9-0229-2BCA-D82C87B85D5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A58EBF8-C5D1-D382-ABB6-04CBD724673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16B1F7F-F460-540A-4277-E89036D488AA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D859-0CCA-1322-A960-E49AEB14CA1C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E2B00B2-9AB0-8DC4-0B77-78E69900CB2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D586CD4-BAE3-97DC-62F5-99F8B0CCF73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9C9E45E-B37E-73F8-295F-22CFC91821DA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A59A343-6088-DBAF-43A3-CF70C4F7BD09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B042A921-32AC-75BA-9C08-6D50CA1C6A9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09869DC-5856-D670-693A-66CBEE477CD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73CEF2C-450A-3E10-1D1B-356DDE116FB5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40E6EDC-BDA5-E0C6-F8C7-FC2C953BAF7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7E1E58C-F8F2-E2A5-CCDC-663771B045A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04099BB-FA5C-9186-1131-232DB5D65B96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361F12EC-D0C6-C490-BC2F-1EB312A9C042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F044F49-ECFD-0740-5A8E-4C1F3B9FC3C2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12A0EFF-E1A4-2C39-8028-49638DAB305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9546432-71E6-F023-AB02-D8235D7073CD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9FA3F7D-2D50-D537-9FFA-DD306BE02C7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E73BCCD-3677-2BA5-9214-05495B74979E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BD569E1-E719-28A3-11D5-3B90EF8FCE0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F7D895E-5F35-4857-78DA-3B87D384A416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065715-D82C-205E-DE69-E6588D84F750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‘i’</a:t>
            </a:r>
          </a:p>
        </p:txBody>
      </p:sp>
    </p:spTree>
    <p:extLst>
      <p:ext uri="{BB962C8B-B14F-4D97-AF65-F5344CB8AC3E}">
        <p14:creationId xmlns:p14="http://schemas.microsoft.com/office/powerpoint/2010/main" val="1021163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7D5C-D674-25C1-0BBA-8763AF89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CDCC8-EA42-CCCA-FCDB-2938F68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56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9291335-F0FC-77D7-854B-4F2A20078B23}"/>
              </a:ext>
            </a:extLst>
          </p:cNvPr>
          <p:cNvSpPr txBox="1"/>
          <p:nvPr/>
        </p:nvSpPr>
        <p:spPr>
          <a:xfrm>
            <a:off x="538692" y="2228671"/>
            <a:ext cx="42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A6E7354-1928-2B9D-3B9A-BCB333B95E27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84475A-ECA0-0711-848D-F888387D0C2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C8DD7BF-BF08-4BCD-EE7B-6909922BC3F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084BA39-6AB2-E385-5AFA-F040F355EF0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EA97F33-E85C-4986-2BA3-B7FC7FDDB11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483EB4-3C68-130E-00C0-2F7466E6372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572F1F-8EF7-EC0F-C2D1-97317136CA96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1692BB-6347-0A46-E4F6-5FBCAFD9D881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EA904C-DCDB-FBCD-83CB-1F06E2903C7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068C37-58F8-E0EE-9E0E-47B875896D8A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4A4FBB-B710-66E8-3C20-6717D9337D8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0715EF-29BF-749F-5908-B8BB1B52A42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12FA5D-97CD-36AA-4B98-103BE566C61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F0530E-569C-738A-EC06-21701BDB242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9C750A-4A84-3DA5-3083-2E2D686C68BC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DEEF9-070B-90A8-3E6F-69EFA0575638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5B69A7-9E7C-4481-1FD7-0F4AC6E38C9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10CDCBE-8E33-F627-A753-39DEFF7BEA2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891C5F4-F2C7-FEB0-8512-2E1222592C4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1C405C4-63F4-233E-D86C-DC169527B7CA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38A01EA-A941-34C5-757F-A98EF4D01C42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5EBFBE1-3F05-2775-FA30-2C7AADD2A3FB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E37C40C-5536-857F-2A43-4CFAB3B45FC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B764B3-6993-35AD-AC07-54DBBFA58F0F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D1F6113-36A8-2C81-8741-DF8120236941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23F5E-AC8B-5899-2EA7-DD4CA7677377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48FF340-134A-E6FF-6E5D-5293956139F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4CD06E6-26C8-360A-BA54-966F009D929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9CE31D16-560A-F890-66A7-5588022FFF96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08FC222-0C52-411A-DC1E-343F670D988C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EF4B50-2387-4926-0B34-235F9C076CF6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9CF86D3-62C7-2774-AC88-DF8DA03043A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9A43747-2C88-FFFC-F47C-57C3CAC9B365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580FFCE-92EF-A1E8-F520-171BEFC2B34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BEEAA52-75B6-DE97-F08C-75E79FCFA5EB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83FEF4B-DE5F-131F-03BE-FF1F61454DC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AEEFB7AB-E6F2-2170-BCF9-8A39F280031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233BCAC1-671A-5D37-8C96-AF0CB1500A12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B7A8161-42B4-8F6F-F04A-E7E9C40DC5C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899F8F8-C222-60B8-2ADB-143CC687D92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0808E9-251F-B01F-BD52-66482FD86CF0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‘j’</a:t>
            </a:r>
          </a:p>
        </p:txBody>
      </p:sp>
    </p:spTree>
    <p:extLst>
      <p:ext uri="{BB962C8B-B14F-4D97-AF65-F5344CB8AC3E}">
        <p14:creationId xmlns:p14="http://schemas.microsoft.com/office/powerpoint/2010/main" val="1330013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F72E1-E713-7204-705C-B47D17F4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E00D9-393F-6852-2688-6A07423A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57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F960CB5D-8A28-7A40-62B7-A7F0C0D91F3F}"/>
              </a:ext>
            </a:extLst>
          </p:cNvPr>
          <p:cNvSpPr txBox="1"/>
          <p:nvPr/>
        </p:nvSpPr>
        <p:spPr>
          <a:xfrm>
            <a:off x="538692" y="2228671"/>
            <a:ext cx="42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3DCA744-1278-0129-5AD2-FF549F1EFC11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0F01D72-9B6A-2C3A-B979-E7C03ECCC92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A8163B1-EE8E-E7BB-8115-F2E89C255B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960DAC7-D67C-5257-8101-23F108ADE85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08CF52-1A7A-B012-F4FD-E6870C4E12B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12D438-F739-A511-9796-B0205518F673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B4CCCB-7386-AABE-DB2D-7613AA63844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ED5E67-CE1C-668E-7C95-81E99C609F62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CDAB3A-F36D-49A5-618C-B361C9DAED04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0C2689-C20F-32BB-9FFD-29C7810FB67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C15702-6EB6-B4EF-C698-7A086666BDC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9CF710-E6E1-8046-5579-2C314EAF974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176B5F-9A97-27E4-8FE7-6523979EF6C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38337-9C67-D7BB-AFE4-22314D55442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6B8EF4-FF62-20AA-31EB-8D5B1B4062A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6F2A49-D632-14D4-6024-284D19579A8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6A6926-AFF1-85F9-8CA8-E96E0F6A146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06D335-4C77-69D9-F2FC-E9D7BEDA1C8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1744F74-F86F-0F81-2B88-30FAF80963B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A31D63C-0C15-83BA-344B-8C849A25B20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278B45F-CF83-C93E-F3BD-4447B65E0B0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7BB458D-35AE-8270-3C3E-BA9A560EC5E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343F694-3964-BD38-14EB-1825FD6D2A6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5DE732A-452D-A229-C0A2-E1DBA3D850D3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4B1565D-1107-BA99-15CD-597AED1A371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2730FB6-29CC-8018-53D8-AC9664EDDE1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4B0A2D8-FEE1-70B4-A7CC-9D813476C53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6A6B3A8-1F9C-D3E9-A9A6-601B356430E3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D4CFD7A-35B3-07D6-3ABC-394ADD71735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EAAB675-822C-E449-4C0C-95553B1EF971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F1AC56F-3F23-DF24-59EB-FA3C2BB8BB22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A86CFCA-FB1F-1C30-C456-0BCFBEC62EF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E82016C-E311-E91C-37D6-3C6194DECDE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3B1D45-A2E7-6C14-72C3-F0FDCDD5846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E54A1689-8292-93CB-CDDB-2095D22B1A1E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0C7B1B3-F02D-F84E-5977-ABBFF1485A5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CC8F614C-A22A-D917-A1DF-1F43121012FC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239D4B7-068D-9B89-896D-785A0AB0EDD0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5DF4F99-BC68-07C5-D66E-206A6B3FCEF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B432A53-E3E1-B4D3-A3D9-6512EDFB4D6A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DF669F-766A-985A-184E-F00DC7EBF582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‘j’</a:t>
            </a:r>
          </a:p>
        </p:txBody>
      </p:sp>
    </p:spTree>
    <p:extLst>
      <p:ext uri="{BB962C8B-B14F-4D97-AF65-F5344CB8AC3E}">
        <p14:creationId xmlns:p14="http://schemas.microsoft.com/office/powerpoint/2010/main" val="3296298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260E-68AC-6DC4-58C1-C71364FB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9F06D-FF0A-16EB-2034-9F7AAD38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58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F90B786-9F34-E35E-45FF-F1C53E50D516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E6D30E6-76EB-7510-FE62-4FF5E8C48525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751F43A-DA1D-6144-5FB5-506962D6D3D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2684448-3897-23AF-8717-4BB7CF70581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C47F357-E72B-5467-7BAC-19CC6131EFDE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5CD7CA3-9D25-3E6B-F833-16E62EE2652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B5C42C5-E310-0609-D81A-407051E94C3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E1E435-0800-97A0-F2BC-78D6C58AA022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ADD6D2-7EC5-3B24-8290-506A753EE4B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242238-25A6-921C-284E-8271193164D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AE9FA9-8108-0655-1D6E-0212F2DA39B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6DCFEC-B346-0DD0-2A83-6D16396FD829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B889BC-2DB2-A9B7-490D-5FB0C990BDE2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E3501-F674-B3E3-9D8B-E2F0BB81D692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6887CF-CD72-5723-F928-79FAB370F2FA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D7BA26-C5FB-CDA0-FDD9-FD2992453C3E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2E2BA8-22BD-AE06-1474-18BCF0FE030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B60763-A9F9-A75B-64BE-4E631F53F5F8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7D95159-E966-F393-2DC9-878F48DBA97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C6E353E-26A9-F2DF-91D1-3101EC7F357C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61740D6-6D4D-5C4F-8D41-3775C3283A1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5D115EB-0A74-907C-7263-3860697EAFB9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D278C16-52B6-E888-9090-169B9C5E0FB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2D2F089-59A6-6B04-C736-D7FE2AACA6D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BB980C6-BA62-2D73-952B-7694C70B21B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9FE1873-6BF4-621C-BE4D-C4D25DCDBC6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F461EA6-3D03-E227-CB02-1207F511522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C7B2387-2C21-8810-75C2-86A03F621B4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7951729-0418-766B-C475-F66AE2B50E7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45005A4-780F-B763-C3A1-B4D98CCD7D5D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930D686-41F5-8842-9F30-279B9B4A457A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6D09D62D-512D-7207-7EE3-5CE92BBC6061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D0AF7F0-C893-E8F3-4263-3839E0F4CEE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DE4BA0E-3E63-11DE-1966-8B1FE5D18D1D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C05FB02-79C4-A32A-793A-23EDEC4C590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8431B91-9D21-826D-4060-DCA406958572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5ED0AE3-9B81-1860-0A97-E33E8354EB6C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D2FCB4F-5EB7-E0F3-BE17-3688E686DA6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6E542A6-B956-05BC-07AA-A555877FC4A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6EC419C-E58E-F026-D350-E112671B732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954D816-DF31-9911-8E1D-054E1E16E3B1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E5D94E-6B2D-CB25-DBDB-74E299E52897}"/>
              </a:ext>
            </a:extLst>
          </p:cNvPr>
          <p:cNvSpPr txBox="1"/>
          <p:nvPr/>
        </p:nvSpPr>
        <p:spPr>
          <a:xfrm>
            <a:off x="538692" y="1621539"/>
            <a:ext cx="10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‘g’</a:t>
            </a:r>
          </a:p>
        </p:txBody>
      </p:sp>
    </p:spTree>
    <p:extLst>
      <p:ext uri="{BB962C8B-B14F-4D97-AF65-F5344CB8AC3E}">
        <p14:creationId xmlns:p14="http://schemas.microsoft.com/office/powerpoint/2010/main" val="671348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8F77-90D7-0D0D-5DA7-D7FE7ECA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886B1-4E5B-537D-1E35-8762B401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59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1770C32-E93E-E4A0-F083-F7FA7FC6BA10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FD06F3C-0858-581C-32E0-A9D1B19CC697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13B2366-81F4-B7D2-C45C-70F1E4F34FA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F1D06EE-1177-AE4E-30D5-72AF6D383558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EAF6664-2DDD-922A-1DCA-FCB84443E86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0380096-68E3-325B-1E0A-8819D4DA9C2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75D4E8F-42A7-8B33-EE45-99C78E34AFE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9FFEE6-94AB-70A8-E0F2-8C166318C8E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2EAEBB-9BA1-50FD-D788-E6F0C741778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A5672-6AF6-120C-822A-05577340E65A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2F8B85-C87B-AD17-A546-A4C5AC43373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3DBBCA-BE2E-B463-EE5A-1D0E6EB01D9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3DD726-C55D-126B-0D0C-9A89FB8339F0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456A16-4BCD-9B80-1AC9-AF642ECF2BA7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3D5415-FCFC-EF3B-3F38-3BDF74A5A707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DABDF5-CB03-6D89-DC12-0548A5D0FBC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9C2F3B-F35C-5001-3287-C1792AFA1CA9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94AF3A-67AC-A53E-4C7A-1F4F46FE9F0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80600DD-ED6A-86B7-3F80-5DE18FDA42DA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B3B16F1-D4CE-D012-3EFB-A47958A212F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8BA7AFF-1760-7BFE-3C86-8722040497A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B5D17FF-3FA9-D3B6-310D-3421CF2BA9C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0DD4BE3-64EA-A157-9931-077A37E0990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93DF50-11D9-395C-4F8A-595A44673E8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F13B3CB-A187-83E7-A4F8-75D8C8E0259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4199DC8-8935-D156-F347-9F6193CB4FAC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66EB90C-1FDC-4728-698F-F8EE0026378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324725FD-F98C-4023-02E6-B8B46ECB2E2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FB5045B-BC8A-B761-A07C-2086505A5D5F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70CB9FB-58B1-F475-5E2F-DBABFF4C890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872F38E9-6CB1-1ABD-0146-577E3184C4A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39F1AF7-D66F-5016-130A-40C7906AC32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1ABD1DE-242A-2310-6C61-E6C6E6549D02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A6032FA-0636-A6CB-6DB3-98B49BB4F6AA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0FBEA66-66E8-40F6-EE68-6D70358CED0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D67FCC8F-A7FD-6354-02F3-918C94B7176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1085A39-98E6-6EC0-FA03-828A5525B35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E1854AB-A97C-6CF4-C1AC-336CD545E9E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0368ACE-4A45-E7D2-F4E5-ADF335928C73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0AB8E00-6168-BB0C-2BED-6D44B3F79FD1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A6CFF25-2C24-B20E-91CB-C0B07B96B8A4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E07F75-A1BD-749B-41ED-74712DDE01AB}"/>
              </a:ext>
            </a:extLst>
          </p:cNvPr>
          <p:cNvSpPr txBox="1"/>
          <p:nvPr/>
        </p:nvSpPr>
        <p:spPr>
          <a:xfrm>
            <a:off x="538692" y="162153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90426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348A9-03C0-E892-1F91-663E1B1BE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A2306-8395-DCDE-B297-DE96AB7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753F9C2-CF24-9FEA-5D0D-F0395BC14750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084C7144-BD7F-9217-AFA1-C12170D3B485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16D1E86-4527-E2EE-9145-C32FA376DBC4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DD216A0-6592-27D1-1231-59103F97D075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74D772A-7101-7F50-232A-BAE19969080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3CFE5B37-B8FA-E4CE-467B-77F53B42CDD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D93B82E7-0DEC-E9E3-AF7F-2BAFEFA54749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73D8339B-14EF-7CBA-3846-22013B5EF53A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AD4BD25F-79A7-F210-979E-59CACF71AC60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BD43F3A6-404F-77B9-BD18-9D6315A9613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7DC6BBCE-CB64-4D92-B668-69EC080F97C4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50D78A5-28EE-7B08-C081-01D8119B2389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46CC058-73F2-4705-E07C-E973855739BF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949BAE79-3248-D242-941C-326A3EC7ABD9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4021D0B-05B8-2943-5F81-47FFF5A91BE3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E8496C7-75C6-80E6-01BF-0E8238A0B41D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DE5E3EF3-7103-8E11-AE1B-ED875BAEA69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B210F916-3AAC-A0A3-55E7-67CC4E44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49275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C87B7097-F89E-4F64-D4B0-D2F3EC93355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8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45E4-C7A6-4BBE-E7E4-18BF4C4E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1B224-3057-6903-D56D-B15C2F9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60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3AECD1-927C-6F56-3EE5-69B40C88B150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DE5AC1C-4FC3-8F48-7E86-F0A433DC6CBC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B634B15-9C09-B5B1-025C-7376529A7D5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6542286-FEE7-B0A4-9C57-ABDB796C37BA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76F4F98-A19B-ADBD-1E49-4FDF27283901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F5C69C8-E757-1900-8B59-B4347F3851B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C4F15C4-E189-AB84-B6F0-53BCF096170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05ACBB-AE3E-141A-49B9-833FCE5E9F8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12688A-EE84-6F33-6B0A-5355DAAFC49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C9935-D542-51C5-3A6E-DE484101FA89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BFC318-B4D4-434B-148C-0FB88213D7CB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82EC80-5CBA-AC3A-9DF7-AC60B65E76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620CF-5F0A-6CFB-B906-0CBC83AD879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F7D170-80D4-81C4-9642-DD36CCE7624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81635-DE35-31F8-FA5E-7D4035AC2A7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98CE62-3484-4409-440C-BA4FF4194F6B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65681F-5660-723F-394C-12C79FF90DE4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804EA7-43E5-500C-31DF-3956F5A6267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626610B-9484-1C0C-5E1E-CFB2E856744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26F9F62-C5BC-B91B-210C-A99007C90545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CB8A057-F207-34BD-724A-CB98AEFC4BF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1ABE751-593C-77F8-E045-24770F2443B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B809C5D-3950-4327-0B70-6F3211669B2C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673D72-156C-2F4C-9AA0-74E80B3618D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D096A89-01FC-F870-D9FA-F7ABA2E165D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490FFF6-D4C1-E25E-5B01-49D15A73E68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D557A6B-99A8-22D0-BAB9-355441E8814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25DB3C8-403E-EF40-1F13-E64472FCC82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0B6BB55-6D0D-6D97-6F84-1B9B6402BBBE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0CD19C7-FD43-954F-C117-8A94FC890F4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62E89E4-E361-52FB-0EE3-FD1DD38340FA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A7EB1CE-01C6-34C8-0BA2-D6A2D3ABB10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DDA04BF-2DB5-5461-1DE6-6A39E2A8DD7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1E5A34B-6E8B-258D-35B7-9D9484A9AE0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23959A6-D0A5-DE95-42F5-4BD871307AE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690697C-60DC-7E4A-B707-6E5D1F9C4C6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1DF3C71-29FE-F403-9045-202DEE79595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1240518-4E19-D1C1-7724-345A19A1D263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7D1C13D-76FA-1D85-C608-9F3A4784B3D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215F115-CD73-0343-799A-320EC9BF510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FD06E92-0C3D-1EE2-F7A7-D8F27773E19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922F29-C7E4-4E0B-24D5-3AC0680603D4}"/>
              </a:ext>
            </a:extLst>
          </p:cNvPr>
          <p:cNvSpPr txBox="1"/>
          <p:nvPr/>
        </p:nvSpPr>
        <p:spPr>
          <a:xfrm>
            <a:off x="538692" y="1621539"/>
            <a:ext cx="10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‘g’</a:t>
            </a:r>
          </a:p>
        </p:txBody>
      </p:sp>
    </p:spTree>
    <p:extLst>
      <p:ext uri="{BB962C8B-B14F-4D97-AF65-F5344CB8AC3E}">
        <p14:creationId xmlns:p14="http://schemas.microsoft.com/office/powerpoint/2010/main" val="57161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987E-8853-5D55-EE9B-70789F08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C230E-82AE-BB8B-8198-2AEB844C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61</a:t>
            </a:fld>
            <a:endParaRPr lang="en-US" sz="1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E718D00A-3D26-0E02-47BB-0D85C3CBBB35}"/>
              </a:ext>
            </a:extLst>
          </p:cNvPr>
          <p:cNvSpPr/>
          <p:nvPr/>
        </p:nvSpPr>
        <p:spPr>
          <a:xfrm>
            <a:off x="2531216" y="482268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E1F7D42-3F38-3CD8-ADE0-48F040663ABE}"/>
              </a:ext>
            </a:extLst>
          </p:cNvPr>
          <p:cNvSpPr/>
          <p:nvPr/>
        </p:nvSpPr>
        <p:spPr>
          <a:xfrm>
            <a:off x="1170970" y="356178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1B352A7-8C8F-6FA2-F24D-8F5D786D1F4E}"/>
              </a:ext>
            </a:extLst>
          </p:cNvPr>
          <p:cNvSpPr/>
          <p:nvPr/>
        </p:nvSpPr>
        <p:spPr>
          <a:xfrm>
            <a:off x="2932814" y="29813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6A27F445-81C0-8F80-D77B-12F9059FB225}"/>
              </a:ext>
            </a:extLst>
          </p:cNvPr>
          <p:cNvSpPr/>
          <p:nvPr/>
        </p:nvSpPr>
        <p:spPr>
          <a:xfrm>
            <a:off x="1550801" y="15753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E33A9F-85A8-D5C5-C50E-0B27AF7A4B12}"/>
              </a:ext>
            </a:extLst>
          </p:cNvPr>
          <p:cNvSpPr/>
          <p:nvPr/>
        </p:nvSpPr>
        <p:spPr>
          <a:xfrm>
            <a:off x="3390014" y="11181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EAAF88-A6F5-28B5-06C0-1F9DB02359A5}"/>
              </a:ext>
            </a:extLst>
          </p:cNvPr>
          <p:cNvSpPr/>
          <p:nvPr/>
        </p:nvSpPr>
        <p:spPr>
          <a:xfrm>
            <a:off x="4081020" y="406406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6071B0-380F-C307-D187-840121AA44EB}"/>
              </a:ext>
            </a:extLst>
          </p:cNvPr>
          <p:cNvSpPr/>
          <p:nvPr/>
        </p:nvSpPr>
        <p:spPr>
          <a:xfrm>
            <a:off x="4561916" y="217849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25F9D8-D76F-43C7-7BA0-82067A049684}"/>
              </a:ext>
            </a:extLst>
          </p:cNvPr>
          <p:cNvCxnSpPr>
            <a:stCxn id="278" idx="4"/>
            <a:endCxn id="276" idx="0"/>
          </p:cNvCxnSpPr>
          <p:nvPr/>
        </p:nvCxnSpPr>
        <p:spPr>
          <a:xfrm flipH="1">
            <a:off x="1628170" y="2489713"/>
            <a:ext cx="379831" cy="107207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202A5D-4DA6-A98F-ECBB-64F7A3291D29}"/>
              </a:ext>
            </a:extLst>
          </p:cNvPr>
          <p:cNvCxnSpPr>
            <a:cxnSpLocks/>
            <a:stCxn id="278" idx="6"/>
            <a:endCxn id="11" idx="2"/>
          </p:cNvCxnSpPr>
          <p:nvPr/>
        </p:nvCxnSpPr>
        <p:spPr>
          <a:xfrm flipV="1">
            <a:off x="2465201" y="1575313"/>
            <a:ext cx="924813" cy="4572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90D5D-641B-575C-B1C6-D72895B4152D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170503" y="1898602"/>
            <a:ext cx="525324" cy="41380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5BCB62-DAD1-4633-AE5F-9870D6D9912E}"/>
              </a:ext>
            </a:extLst>
          </p:cNvPr>
          <p:cNvCxnSpPr>
            <a:cxnSpLocks/>
            <a:stCxn id="13" idx="4"/>
            <a:endCxn id="12" idx="7"/>
          </p:cNvCxnSpPr>
          <p:nvPr/>
        </p:nvCxnSpPr>
        <p:spPr>
          <a:xfrm flipH="1">
            <a:off x="4861509" y="3092893"/>
            <a:ext cx="157607" cy="11050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E0B3C-90D9-9674-2E0F-6A8283A79513}"/>
              </a:ext>
            </a:extLst>
          </p:cNvPr>
          <p:cNvCxnSpPr>
            <a:cxnSpLocks/>
            <a:stCxn id="12" idx="3"/>
            <a:endCxn id="275" idx="6"/>
          </p:cNvCxnSpPr>
          <p:nvPr/>
        </p:nvCxnSpPr>
        <p:spPr>
          <a:xfrm flipH="1">
            <a:off x="3445616" y="4844557"/>
            <a:ext cx="769315" cy="43532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F5CA8-0DBE-918D-6D75-AA16502DF689}"/>
              </a:ext>
            </a:extLst>
          </p:cNvPr>
          <p:cNvCxnSpPr>
            <a:cxnSpLocks/>
            <a:stCxn id="276" idx="5"/>
            <a:endCxn id="275" idx="1"/>
          </p:cNvCxnSpPr>
          <p:nvPr/>
        </p:nvCxnSpPr>
        <p:spPr>
          <a:xfrm>
            <a:off x="1951459" y="4342276"/>
            <a:ext cx="713668" cy="6143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D9639E-4FEB-4D13-7EDC-F13C44D8B7E1}"/>
              </a:ext>
            </a:extLst>
          </p:cNvPr>
          <p:cNvCxnSpPr>
            <a:cxnSpLocks/>
            <a:stCxn id="278" idx="5"/>
            <a:endCxn id="277" idx="1"/>
          </p:cNvCxnSpPr>
          <p:nvPr/>
        </p:nvCxnSpPr>
        <p:spPr>
          <a:xfrm>
            <a:off x="2331290" y="2355802"/>
            <a:ext cx="735435" cy="7594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7A80CA-2DE4-EB5D-D04B-E8B12F6E9ACB}"/>
              </a:ext>
            </a:extLst>
          </p:cNvPr>
          <p:cNvCxnSpPr>
            <a:cxnSpLocks/>
            <a:stCxn id="276" idx="7"/>
            <a:endCxn id="277" idx="2"/>
          </p:cNvCxnSpPr>
          <p:nvPr/>
        </p:nvCxnSpPr>
        <p:spPr>
          <a:xfrm flipV="1">
            <a:off x="1951459" y="3438535"/>
            <a:ext cx="981355" cy="25716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02A8F6-75FF-C656-8315-CC135FCA7893}"/>
              </a:ext>
            </a:extLst>
          </p:cNvPr>
          <p:cNvCxnSpPr>
            <a:cxnSpLocks/>
            <a:stCxn id="277" idx="5"/>
            <a:endCxn id="12" idx="1"/>
          </p:cNvCxnSpPr>
          <p:nvPr/>
        </p:nvCxnSpPr>
        <p:spPr>
          <a:xfrm>
            <a:off x="3713303" y="3761824"/>
            <a:ext cx="501628" cy="43615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E2973-C1E5-583C-17B4-88DADCC43C08}"/>
              </a:ext>
            </a:extLst>
          </p:cNvPr>
          <p:cNvCxnSpPr>
            <a:cxnSpLocks/>
            <a:stCxn id="277" idx="7"/>
            <a:endCxn id="13" idx="2"/>
          </p:cNvCxnSpPr>
          <p:nvPr/>
        </p:nvCxnSpPr>
        <p:spPr>
          <a:xfrm flipV="1">
            <a:off x="3713303" y="2635693"/>
            <a:ext cx="848613" cy="47955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0A7655B-1967-32F4-5F15-10BD33E54053}"/>
              </a:ext>
            </a:extLst>
          </p:cNvPr>
          <p:cNvCxnSpPr>
            <a:cxnSpLocks/>
            <a:stCxn id="277" idx="4"/>
            <a:endCxn id="275" idx="0"/>
          </p:cNvCxnSpPr>
          <p:nvPr/>
        </p:nvCxnSpPr>
        <p:spPr>
          <a:xfrm flipH="1">
            <a:off x="2988416" y="3895735"/>
            <a:ext cx="401598" cy="9269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B2F166D6-0596-6CF6-2DB0-FCC8D4CEA514}"/>
              </a:ext>
            </a:extLst>
          </p:cNvPr>
          <p:cNvSpPr/>
          <p:nvPr/>
        </p:nvSpPr>
        <p:spPr>
          <a:xfrm>
            <a:off x="7953603" y="482268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51217E7-EC0A-67AD-1EC5-36F72DB94CF0}"/>
              </a:ext>
            </a:extLst>
          </p:cNvPr>
          <p:cNvSpPr/>
          <p:nvPr/>
        </p:nvSpPr>
        <p:spPr>
          <a:xfrm>
            <a:off x="6593357" y="356178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2AF2DC7-9CCF-30F0-83DF-CC49AEF8054C}"/>
              </a:ext>
            </a:extLst>
          </p:cNvPr>
          <p:cNvSpPr/>
          <p:nvPr/>
        </p:nvSpPr>
        <p:spPr>
          <a:xfrm>
            <a:off x="8355201" y="29813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33F59A8-A47B-E7E3-1838-62EC5A89A9A6}"/>
              </a:ext>
            </a:extLst>
          </p:cNvPr>
          <p:cNvSpPr/>
          <p:nvPr/>
        </p:nvSpPr>
        <p:spPr>
          <a:xfrm>
            <a:off x="6973188" y="15753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B21887E6-D91D-3112-7358-49BA6990D383}"/>
              </a:ext>
            </a:extLst>
          </p:cNvPr>
          <p:cNvSpPr/>
          <p:nvPr/>
        </p:nvSpPr>
        <p:spPr>
          <a:xfrm>
            <a:off x="8812401" y="11181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3207B94-8C23-06A7-02B1-E2AD5D68527C}"/>
              </a:ext>
            </a:extLst>
          </p:cNvPr>
          <p:cNvSpPr/>
          <p:nvPr/>
        </p:nvSpPr>
        <p:spPr>
          <a:xfrm>
            <a:off x="9503407" y="406406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0DABFC4-BF2B-D192-C04B-339A76CBCCA8}"/>
              </a:ext>
            </a:extLst>
          </p:cNvPr>
          <p:cNvSpPr/>
          <p:nvPr/>
        </p:nvSpPr>
        <p:spPr>
          <a:xfrm>
            <a:off x="9984303" y="217849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BF0E70E-722A-1AD9-B263-9DEED924BC1D}"/>
              </a:ext>
            </a:extLst>
          </p:cNvPr>
          <p:cNvCxnSpPr>
            <a:stCxn id="314" idx="4"/>
            <a:endCxn id="312" idx="0"/>
          </p:cNvCxnSpPr>
          <p:nvPr/>
        </p:nvCxnSpPr>
        <p:spPr>
          <a:xfrm flipH="1">
            <a:off x="7050557" y="2489713"/>
            <a:ext cx="379831" cy="10720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FBB03901-9CF6-0FC5-C555-7B3CF1D9D928}"/>
              </a:ext>
            </a:extLst>
          </p:cNvPr>
          <p:cNvCxnSpPr>
            <a:cxnSpLocks/>
            <a:stCxn id="314" idx="6"/>
            <a:endCxn id="315" idx="2"/>
          </p:cNvCxnSpPr>
          <p:nvPr/>
        </p:nvCxnSpPr>
        <p:spPr>
          <a:xfrm flipV="1">
            <a:off x="7887588" y="1575313"/>
            <a:ext cx="924813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F157C5C-4363-28EC-2BF0-9CC507A6D18C}"/>
              </a:ext>
            </a:extLst>
          </p:cNvPr>
          <p:cNvCxnSpPr>
            <a:cxnSpLocks/>
            <a:stCxn id="317" idx="1"/>
            <a:endCxn id="315" idx="5"/>
          </p:cNvCxnSpPr>
          <p:nvPr/>
        </p:nvCxnSpPr>
        <p:spPr>
          <a:xfrm flipH="1" flipV="1">
            <a:off x="9592890" y="1898602"/>
            <a:ext cx="525324" cy="41380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97983D4-46BD-3DB1-93FB-290DB464544F}"/>
              </a:ext>
            </a:extLst>
          </p:cNvPr>
          <p:cNvCxnSpPr>
            <a:cxnSpLocks/>
            <a:stCxn id="317" idx="4"/>
            <a:endCxn id="316" idx="7"/>
          </p:cNvCxnSpPr>
          <p:nvPr/>
        </p:nvCxnSpPr>
        <p:spPr>
          <a:xfrm flipH="1">
            <a:off x="10283896" y="3092893"/>
            <a:ext cx="157607" cy="110508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3AAA7373-CAE3-8179-19FA-DDDFC7A537C3}"/>
              </a:ext>
            </a:extLst>
          </p:cNvPr>
          <p:cNvCxnSpPr>
            <a:cxnSpLocks/>
            <a:stCxn id="316" idx="3"/>
            <a:endCxn id="311" idx="6"/>
          </p:cNvCxnSpPr>
          <p:nvPr/>
        </p:nvCxnSpPr>
        <p:spPr>
          <a:xfrm flipH="1">
            <a:off x="8868003" y="4844557"/>
            <a:ext cx="769315" cy="43532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64C4BBA-8515-C916-AF3D-21882AB812BB}"/>
              </a:ext>
            </a:extLst>
          </p:cNvPr>
          <p:cNvCxnSpPr>
            <a:cxnSpLocks/>
            <a:stCxn id="312" idx="5"/>
            <a:endCxn id="311" idx="1"/>
          </p:cNvCxnSpPr>
          <p:nvPr/>
        </p:nvCxnSpPr>
        <p:spPr>
          <a:xfrm>
            <a:off x="7373846" y="4342276"/>
            <a:ext cx="713668" cy="614318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904E17A-506D-D619-A51F-6AA6E7F13614}"/>
              </a:ext>
            </a:extLst>
          </p:cNvPr>
          <p:cNvCxnSpPr>
            <a:cxnSpLocks/>
            <a:stCxn id="314" idx="5"/>
            <a:endCxn id="313" idx="1"/>
          </p:cNvCxnSpPr>
          <p:nvPr/>
        </p:nvCxnSpPr>
        <p:spPr>
          <a:xfrm>
            <a:off x="7753677" y="2355802"/>
            <a:ext cx="735435" cy="7594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D66CE15-59F2-7258-92C8-62F293CF4287}"/>
              </a:ext>
            </a:extLst>
          </p:cNvPr>
          <p:cNvCxnSpPr>
            <a:cxnSpLocks/>
            <a:stCxn id="312" idx="7"/>
            <a:endCxn id="313" idx="2"/>
          </p:cNvCxnSpPr>
          <p:nvPr/>
        </p:nvCxnSpPr>
        <p:spPr>
          <a:xfrm flipV="1">
            <a:off x="7373846" y="3438535"/>
            <a:ext cx="981355" cy="257163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D37FC00C-B2C3-F9D9-C83F-6E07C4B47AB7}"/>
              </a:ext>
            </a:extLst>
          </p:cNvPr>
          <p:cNvCxnSpPr>
            <a:cxnSpLocks/>
            <a:stCxn id="313" idx="5"/>
            <a:endCxn id="316" idx="1"/>
          </p:cNvCxnSpPr>
          <p:nvPr/>
        </p:nvCxnSpPr>
        <p:spPr>
          <a:xfrm>
            <a:off x="9135690" y="3761824"/>
            <a:ext cx="501628" cy="436155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ED39F5E-D1ED-FD96-82C7-0DCCD66CD2AD}"/>
              </a:ext>
            </a:extLst>
          </p:cNvPr>
          <p:cNvCxnSpPr>
            <a:cxnSpLocks/>
            <a:stCxn id="313" idx="7"/>
            <a:endCxn id="317" idx="2"/>
          </p:cNvCxnSpPr>
          <p:nvPr/>
        </p:nvCxnSpPr>
        <p:spPr>
          <a:xfrm flipV="1">
            <a:off x="9135690" y="2635693"/>
            <a:ext cx="848613" cy="479553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CED7E9AE-C5CD-744D-E88A-B7A0D65CDF2D}"/>
              </a:ext>
            </a:extLst>
          </p:cNvPr>
          <p:cNvCxnSpPr>
            <a:cxnSpLocks/>
            <a:stCxn id="313" idx="4"/>
            <a:endCxn id="311" idx="0"/>
          </p:cNvCxnSpPr>
          <p:nvPr/>
        </p:nvCxnSpPr>
        <p:spPr>
          <a:xfrm flipH="1">
            <a:off x="8410803" y="3895735"/>
            <a:ext cx="401598" cy="926948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6A1F23F0-FA25-15B7-479C-AEF3A1F35DB7}"/>
              </a:ext>
            </a:extLst>
          </p:cNvPr>
          <p:cNvSpPr txBox="1"/>
          <p:nvPr/>
        </p:nvSpPr>
        <p:spPr>
          <a:xfrm>
            <a:off x="2936468" y="508578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Graph, G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EAD6F01-B035-C296-6396-E57EF713B4BB}"/>
              </a:ext>
            </a:extLst>
          </p:cNvPr>
          <p:cNvSpPr txBox="1"/>
          <p:nvPr/>
        </p:nvSpPr>
        <p:spPr>
          <a:xfrm>
            <a:off x="7697924" y="523759"/>
            <a:ext cx="287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spanning tree of G</a:t>
            </a:r>
          </a:p>
        </p:txBody>
      </p:sp>
    </p:spTree>
    <p:extLst>
      <p:ext uri="{BB962C8B-B14F-4D97-AF65-F5344CB8AC3E}">
        <p14:creationId xmlns:p14="http://schemas.microsoft.com/office/powerpoint/2010/main" val="171089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7F76-FBC0-8E8F-D78D-A6767241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684C6-2122-3622-BE3A-EC407C68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62</a:t>
            </a:fld>
            <a:endParaRPr lang="en-US" sz="180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913A9EE-F0E9-0261-1DB5-A5E5D8DE0675}"/>
              </a:ext>
            </a:extLst>
          </p:cNvPr>
          <p:cNvSpPr txBox="1"/>
          <p:nvPr/>
        </p:nvSpPr>
        <p:spPr>
          <a:xfrm>
            <a:off x="2936468" y="508578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Graph, 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101E94-638E-F0E5-D4FF-A12258469B60}"/>
              </a:ext>
            </a:extLst>
          </p:cNvPr>
          <p:cNvGrpSpPr/>
          <p:nvPr/>
        </p:nvGrpSpPr>
        <p:grpSpPr>
          <a:xfrm>
            <a:off x="1170970" y="1118113"/>
            <a:ext cx="4305346" cy="4618970"/>
            <a:chOff x="1170970" y="1118113"/>
            <a:chExt cx="4305346" cy="461897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9C966F7-24DF-6ACF-E2BB-D6AD75178F22}"/>
                </a:ext>
              </a:extLst>
            </p:cNvPr>
            <p:cNvSpPr/>
            <p:nvPr/>
          </p:nvSpPr>
          <p:spPr>
            <a:xfrm>
              <a:off x="2531216" y="482268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3DFBBB0-BAAD-0395-B388-193F7E3EA413}"/>
                </a:ext>
              </a:extLst>
            </p:cNvPr>
            <p:cNvSpPr/>
            <p:nvPr/>
          </p:nvSpPr>
          <p:spPr>
            <a:xfrm>
              <a:off x="1170970" y="356178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05DBAF8-3F30-646B-C6E7-A3D953AD4587}"/>
                </a:ext>
              </a:extLst>
            </p:cNvPr>
            <p:cNvSpPr/>
            <p:nvPr/>
          </p:nvSpPr>
          <p:spPr>
            <a:xfrm>
              <a:off x="2932814" y="298133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799DEC1-2FB5-7D93-BE42-6ED0D06D6B68}"/>
                </a:ext>
              </a:extLst>
            </p:cNvPr>
            <p:cNvSpPr/>
            <p:nvPr/>
          </p:nvSpPr>
          <p:spPr>
            <a:xfrm>
              <a:off x="1550801" y="15753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AF880-6D72-296E-7F15-3EADD6AD39E8}"/>
                </a:ext>
              </a:extLst>
            </p:cNvPr>
            <p:cNvSpPr/>
            <p:nvPr/>
          </p:nvSpPr>
          <p:spPr>
            <a:xfrm>
              <a:off x="3390014" y="11181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287392-1C50-5140-DEF3-DBD55D306DA3}"/>
                </a:ext>
              </a:extLst>
            </p:cNvPr>
            <p:cNvSpPr/>
            <p:nvPr/>
          </p:nvSpPr>
          <p:spPr>
            <a:xfrm>
              <a:off x="4081020" y="406406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BC94B3-279A-862A-9DC2-4561A8708D80}"/>
                </a:ext>
              </a:extLst>
            </p:cNvPr>
            <p:cNvSpPr/>
            <p:nvPr/>
          </p:nvSpPr>
          <p:spPr>
            <a:xfrm>
              <a:off x="4561916" y="217849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4AEA25-0027-8ED9-E6C8-1CDE27A6CA9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1628170" y="2489713"/>
              <a:ext cx="379831" cy="107207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7C1715-30B7-30AC-B09C-8474A8CF936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2465201" y="1575313"/>
              <a:ext cx="924813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6F0425-E2AC-6855-C143-180F5A7970D4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4170503" y="1898602"/>
              <a:ext cx="525324" cy="4138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9106AD-37F3-AFD5-8339-5CF28ECEF54F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861509" y="3092893"/>
              <a:ext cx="157607" cy="11050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6CF344-ABB6-E496-F203-0E3E933EA776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3445616" y="4844557"/>
              <a:ext cx="769315" cy="43532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7021BF-F227-9C84-FAAB-F3B296907D1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1951459" y="4342276"/>
              <a:ext cx="713668" cy="614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EB3D12-D9E9-1568-350A-23035ED933F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2331290" y="2355802"/>
              <a:ext cx="735435" cy="75944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8158FC-8958-A84E-DFC2-B5BB6BD7026C}"/>
                </a:ext>
              </a:extLst>
            </p:cNvPr>
            <p:cNvCxnSpPr>
              <a:cxnSpLocks/>
              <a:stCxn id="276" idx="7"/>
              <a:endCxn id="277" idx="2"/>
            </p:cNvCxnSpPr>
            <p:nvPr/>
          </p:nvCxnSpPr>
          <p:spPr>
            <a:xfrm flipV="1">
              <a:off x="1951459" y="3438535"/>
              <a:ext cx="981355" cy="25716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2F2762-4BAA-3BBE-F34C-725143394410}"/>
                </a:ext>
              </a:extLst>
            </p:cNvPr>
            <p:cNvCxnSpPr>
              <a:cxnSpLocks/>
              <a:stCxn id="277" idx="5"/>
              <a:endCxn id="12" idx="1"/>
            </p:cNvCxnSpPr>
            <p:nvPr/>
          </p:nvCxnSpPr>
          <p:spPr>
            <a:xfrm>
              <a:off x="3713303" y="3761824"/>
              <a:ext cx="501628" cy="43615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A8F935-720F-2F2B-31C1-86EB39BC9382}"/>
                </a:ext>
              </a:extLst>
            </p:cNvPr>
            <p:cNvCxnSpPr>
              <a:cxnSpLocks/>
              <a:stCxn id="277" idx="7"/>
              <a:endCxn id="13" idx="2"/>
            </p:cNvCxnSpPr>
            <p:nvPr/>
          </p:nvCxnSpPr>
          <p:spPr>
            <a:xfrm flipV="1">
              <a:off x="3713303" y="2635693"/>
              <a:ext cx="848613" cy="4795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31249BA-16DC-37EA-2CEC-67BB42C3B474}"/>
                </a:ext>
              </a:extLst>
            </p:cNvPr>
            <p:cNvCxnSpPr>
              <a:cxnSpLocks/>
              <a:stCxn id="277" idx="4"/>
              <a:endCxn id="275" idx="0"/>
            </p:cNvCxnSpPr>
            <p:nvPr/>
          </p:nvCxnSpPr>
          <p:spPr>
            <a:xfrm flipH="1">
              <a:off x="2988416" y="3895735"/>
              <a:ext cx="401598" cy="92694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11F080-B037-0771-AD69-FC82C14A4B11}"/>
                </a:ext>
              </a:extLst>
            </p:cNvPr>
            <p:cNvSpPr txBox="1"/>
            <p:nvPr/>
          </p:nvSpPr>
          <p:spPr>
            <a:xfrm>
              <a:off x="1462539" y="275666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5BFCDA-A96F-FE5C-1C6F-4B6CFD5F401F}"/>
                </a:ext>
              </a:extLst>
            </p:cNvPr>
            <p:cNvSpPr txBox="1"/>
            <p:nvPr/>
          </p:nvSpPr>
          <p:spPr>
            <a:xfrm>
              <a:off x="3921765" y="364333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AF2D3-8DBE-F0AA-25D9-7DED99BCC146}"/>
                </a:ext>
              </a:extLst>
            </p:cNvPr>
            <p:cNvSpPr txBox="1"/>
            <p:nvPr/>
          </p:nvSpPr>
          <p:spPr>
            <a:xfrm>
              <a:off x="2000647" y="4583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801A93-E9A1-8CB0-CBB7-245F91D42ACB}"/>
                </a:ext>
              </a:extLst>
            </p:cNvPr>
            <p:cNvSpPr txBox="1"/>
            <p:nvPr/>
          </p:nvSpPr>
          <p:spPr>
            <a:xfrm>
              <a:off x="2652697" y="24733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95B017-483B-12FB-4AF6-72250064E0F2}"/>
                </a:ext>
              </a:extLst>
            </p:cNvPr>
            <p:cNvSpPr txBox="1"/>
            <p:nvPr/>
          </p:nvSpPr>
          <p:spPr>
            <a:xfrm>
              <a:off x="4940312" y="35110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400F1D-2B63-05D0-1D73-9C57CD58ED0B}"/>
                </a:ext>
              </a:extLst>
            </p:cNvPr>
            <p:cNvSpPr txBox="1"/>
            <p:nvPr/>
          </p:nvSpPr>
          <p:spPr>
            <a:xfrm>
              <a:off x="2901322" y="40966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63EA65-3ECD-E457-38A3-8994DBBBEAE0}"/>
                </a:ext>
              </a:extLst>
            </p:cNvPr>
            <p:cNvSpPr txBox="1"/>
            <p:nvPr/>
          </p:nvSpPr>
          <p:spPr>
            <a:xfrm>
              <a:off x="4387729" y="17807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7E5F6C-F87E-74D2-DCED-1F8D15001D4B}"/>
                </a:ext>
              </a:extLst>
            </p:cNvPr>
            <p:cNvSpPr txBox="1"/>
            <p:nvPr/>
          </p:nvSpPr>
          <p:spPr>
            <a:xfrm>
              <a:off x="3943104" y="2517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D88FCD-C856-85B1-CFF8-CDB375D8D193}"/>
                </a:ext>
              </a:extLst>
            </p:cNvPr>
            <p:cNvSpPr txBox="1"/>
            <p:nvPr/>
          </p:nvSpPr>
          <p:spPr>
            <a:xfrm>
              <a:off x="2271618" y="32322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CACD42-79AC-4506-6DBC-9814A58E7CFA}"/>
                </a:ext>
              </a:extLst>
            </p:cNvPr>
            <p:cNvSpPr txBox="1"/>
            <p:nvPr/>
          </p:nvSpPr>
          <p:spPr>
            <a:xfrm>
              <a:off x="3789722" y="50622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E1FA31-993C-DBE3-562C-5364BCC2DF0E}"/>
                </a:ext>
              </a:extLst>
            </p:cNvPr>
            <p:cNvSpPr txBox="1"/>
            <p:nvPr/>
          </p:nvSpPr>
          <p:spPr>
            <a:xfrm>
              <a:off x="2747273" y="1406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34220B-A500-937C-02BD-589A9D47A36E}"/>
              </a:ext>
            </a:extLst>
          </p:cNvPr>
          <p:cNvGrpSpPr/>
          <p:nvPr/>
        </p:nvGrpSpPr>
        <p:grpSpPr>
          <a:xfrm>
            <a:off x="6401129" y="1107422"/>
            <a:ext cx="4305346" cy="4618970"/>
            <a:chOff x="1170970" y="1118113"/>
            <a:chExt cx="4305346" cy="4618970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7A66AAB-CFD1-B341-CA02-281A02F6B361}"/>
                </a:ext>
              </a:extLst>
            </p:cNvPr>
            <p:cNvSpPr/>
            <p:nvPr/>
          </p:nvSpPr>
          <p:spPr>
            <a:xfrm>
              <a:off x="2531216" y="482268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8217C4A-5927-05AD-B2B6-0F6FF150AC3C}"/>
                </a:ext>
              </a:extLst>
            </p:cNvPr>
            <p:cNvSpPr/>
            <p:nvPr/>
          </p:nvSpPr>
          <p:spPr>
            <a:xfrm>
              <a:off x="1170970" y="356178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3A72CC5-C394-6404-462B-4D3D8C8D2C82}"/>
                </a:ext>
              </a:extLst>
            </p:cNvPr>
            <p:cNvSpPr/>
            <p:nvPr/>
          </p:nvSpPr>
          <p:spPr>
            <a:xfrm>
              <a:off x="2932814" y="298133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2FE0AB7-BDEE-2E56-6C45-06043B5229CA}"/>
                </a:ext>
              </a:extLst>
            </p:cNvPr>
            <p:cNvSpPr/>
            <p:nvPr/>
          </p:nvSpPr>
          <p:spPr>
            <a:xfrm>
              <a:off x="1550801" y="15753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2A42D869-8056-BBDF-7C01-BFEBF1D4E989}"/>
                </a:ext>
              </a:extLst>
            </p:cNvPr>
            <p:cNvSpPr/>
            <p:nvPr/>
          </p:nvSpPr>
          <p:spPr>
            <a:xfrm>
              <a:off x="3390014" y="11181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1701C91F-125D-1E4B-1CF5-EE13D072B561}"/>
                </a:ext>
              </a:extLst>
            </p:cNvPr>
            <p:cNvSpPr/>
            <p:nvPr/>
          </p:nvSpPr>
          <p:spPr>
            <a:xfrm>
              <a:off x="4081020" y="406406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0D54078-63B9-FACC-3488-14AF5647CC27}"/>
                </a:ext>
              </a:extLst>
            </p:cNvPr>
            <p:cNvSpPr/>
            <p:nvPr/>
          </p:nvSpPr>
          <p:spPr>
            <a:xfrm>
              <a:off x="4561916" y="217849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6AC3525-63E5-314A-6E8C-1FDF6477E479}"/>
                </a:ext>
              </a:extLst>
            </p:cNvPr>
            <p:cNvCxnSpPr>
              <a:stCxn id="289" idx="4"/>
              <a:endCxn id="287" idx="0"/>
            </p:cNvCxnSpPr>
            <p:nvPr/>
          </p:nvCxnSpPr>
          <p:spPr>
            <a:xfrm flipH="1">
              <a:off x="1628170" y="2489713"/>
              <a:ext cx="379831" cy="107207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D00B811-D838-D60C-55A1-71001669A0BA}"/>
                </a:ext>
              </a:extLst>
            </p:cNvPr>
            <p:cNvCxnSpPr>
              <a:cxnSpLocks/>
              <a:stCxn id="289" idx="6"/>
              <a:endCxn id="290" idx="2"/>
            </p:cNvCxnSpPr>
            <p:nvPr/>
          </p:nvCxnSpPr>
          <p:spPr>
            <a:xfrm flipV="1">
              <a:off x="2465201" y="1575313"/>
              <a:ext cx="924813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F495C2A-4EF3-A464-0E46-41110EA3417C}"/>
                </a:ext>
              </a:extLst>
            </p:cNvPr>
            <p:cNvCxnSpPr>
              <a:cxnSpLocks/>
              <a:stCxn id="292" idx="1"/>
              <a:endCxn id="290" idx="5"/>
            </p:cNvCxnSpPr>
            <p:nvPr/>
          </p:nvCxnSpPr>
          <p:spPr>
            <a:xfrm flipH="1" flipV="1">
              <a:off x="4170503" y="1898602"/>
              <a:ext cx="525324" cy="41380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0737DA2-FCCC-BEE5-AE3B-BA713B8D1F8D}"/>
                </a:ext>
              </a:extLst>
            </p:cNvPr>
            <p:cNvCxnSpPr>
              <a:cxnSpLocks/>
              <a:stCxn id="292" idx="4"/>
              <a:endCxn id="291" idx="7"/>
            </p:cNvCxnSpPr>
            <p:nvPr/>
          </p:nvCxnSpPr>
          <p:spPr>
            <a:xfrm flipH="1">
              <a:off x="4861509" y="3092893"/>
              <a:ext cx="157607" cy="11050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87ADFDB-563B-464A-B673-CDF7F9C54C55}"/>
                </a:ext>
              </a:extLst>
            </p:cNvPr>
            <p:cNvCxnSpPr>
              <a:cxnSpLocks/>
              <a:stCxn id="291" idx="3"/>
              <a:endCxn id="286" idx="6"/>
            </p:cNvCxnSpPr>
            <p:nvPr/>
          </p:nvCxnSpPr>
          <p:spPr>
            <a:xfrm flipH="1">
              <a:off x="3445616" y="4844557"/>
              <a:ext cx="769315" cy="43532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9C32A32-820E-BA12-6AFF-6888B277C201}"/>
                </a:ext>
              </a:extLst>
            </p:cNvPr>
            <p:cNvCxnSpPr>
              <a:cxnSpLocks/>
              <a:stCxn id="287" idx="5"/>
              <a:endCxn id="286" idx="1"/>
            </p:cNvCxnSpPr>
            <p:nvPr/>
          </p:nvCxnSpPr>
          <p:spPr>
            <a:xfrm>
              <a:off x="1951459" y="4342276"/>
              <a:ext cx="713668" cy="614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55AC9AA-9E53-F078-7D59-2FF6A80DB40D}"/>
                </a:ext>
              </a:extLst>
            </p:cNvPr>
            <p:cNvCxnSpPr>
              <a:cxnSpLocks/>
              <a:stCxn id="289" idx="5"/>
              <a:endCxn id="288" idx="1"/>
            </p:cNvCxnSpPr>
            <p:nvPr/>
          </p:nvCxnSpPr>
          <p:spPr>
            <a:xfrm>
              <a:off x="2331290" y="2355802"/>
              <a:ext cx="735435" cy="75944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F387EFE-67C6-C2DF-720F-311C7790B03C}"/>
                </a:ext>
              </a:extLst>
            </p:cNvPr>
            <p:cNvCxnSpPr>
              <a:cxnSpLocks/>
              <a:stCxn id="287" idx="7"/>
              <a:endCxn id="288" idx="2"/>
            </p:cNvCxnSpPr>
            <p:nvPr/>
          </p:nvCxnSpPr>
          <p:spPr>
            <a:xfrm flipV="1">
              <a:off x="1951459" y="3438535"/>
              <a:ext cx="981355" cy="25716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ED12BC2-BC7C-2B98-E480-27C2EC72871E}"/>
                </a:ext>
              </a:extLst>
            </p:cNvPr>
            <p:cNvCxnSpPr>
              <a:cxnSpLocks/>
              <a:stCxn id="288" idx="5"/>
              <a:endCxn id="291" idx="1"/>
            </p:cNvCxnSpPr>
            <p:nvPr/>
          </p:nvCxnSpPr>
          <p:spPr>
            <a:xfrm>
              <a:off x="3713303" y="3761824"/>
              <a:ext cx="501628" cy="43615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FFFC30E-3D60-1096-4AAF-A86D69DF66A5}"/>
                </a:ext>
              </a:extLst>
            </p:cNvPr>
            <p:cNvCxnSpPr>
              <a:cxnSpLocks/>
              <a:stCxn id="288" idx="7"/>
              <a:endCxn id="292" idx="2"/>
            </p:cNvCxnSpPr>
            <p:nvPr/>
          </p:nvCxnSpPr>
          <p:spPr>
            <a:xfrm flipV="1">
              <a:off x="3713303" y="2635693"/>
              <a:ext cx="848613" cy="47955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533DFFA-17C4-4C00-4EE3-DC4E1FD0E561}"/>
                </a:ext>
              </a:extLst>
            </p:cNvPr>
            <p:cNvCxnSpPr>
              <a:cxnSpLocks/>
              <a:stCxn id="288" idx="4"/>
              <a:endCxn id="286" idx="0"/>
            </p:cNvCxnSpPr>
            <p:nvPr/>
          </p:nvCxnSpPr>
          <p:spPr>
            <a:xfrm flipH="1">
              <a:off x="2988416" y="3895735"/>
              <a:ext cx="401598" cy="926948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995A970-2547-DA46-A66B-2329F1022FBD}"/>
                </a:ext>
              </a:extLst>
            </p:cNvPr>
            <p:cNvSpPr txBox="1"/>
            <p:nvPr/>
          </p:nvSpPr>
          <p:spPr>
            <a:xfrm>
              <a:off x="1462539" y="275666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1E681EBF-4CA8-2816-AB63-87A40725FAF3}"/>
                </a:ext>
              </a:extLst>
            </p:cNvPr>
            <p:cNvSpPr txBox="1"/>
            <p:nvPr/>
          </p:nvSpPr>
          <p:spPr>
            <a:xfrm>
              <a:off x="3921765" y="364333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EF27418-3B67-5838-C2BA-DE6440DC7A9E}"/>
                </a:ext>
              </a:extLst>
            </p:cNvPr>
            <p:cNvSpPr txBox="1"/>
            <p:nvPr/>
          </p:nvSpPr>
          <p:spPr>
            <a:xfrm>
              <a:off x="2000647" y="4583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0CBE9FE-78CE-C134-8A26-064C1D05C48A}"/>
                </a:ext>
              </a:extLst>
            </p:cNvPr>
            <p:cNvSpPr txBox="1"/>
            <p:nvPr/>
          </p:nvSpPr>
          <p:spPr>
            <a:xfrm>
              <a:off x="2652697" y="24733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0B190AE-38DC-D341-6EB2-36385FB69B2C}"/>
                </a:ext>
              </a:extLst>
            </p:cNvPr>
            <p:cNvSpPr txBox="1"/>
            <p:nvPr/>
          </p:nvSpPr>
          <p:spPr>
            <a:xfrm>
              <a:off x="4940312" y="35110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63F3569-07E5-94D9-28F0-42BA267648B7}"/>
                </a:ext>
              </a:extLst>
            </p:cNvPr>
            <p:cNvSpPr txBox="1"/>
            <p:nvPr/>
          </p:nvSpPr>
          <p:spPr>
            <a:xfrm>
              <a:off x="2901322" y="40966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55DFA60-34A7-61F0-B8D0-E20F4B837CCA}"/>
                </a:ext>
              </a:extLst>
            </p:cNvPr>
            <p:cNvSpPr txBox="1"/>
            <p:nvPr/>
          </p:nvSpPr>
          <p:spPr>
            <a:xfrm>
              <a:off x="4387729" y="17807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C8B564EA-9A6F-79FA-BF14-FEC392AE5260}"/>
                </a:ext>
              </a:extLst>
            </p:cNvPr>
            <p:cNvSpPr txBox="1"/>
            <p:nvPr/>
          </p:nvSpPr>
          <p:spPr>
            <a:xfrm>
              <a:off x="3943104" y="2517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EC46096-A235-474B-0B47-57F36B448572}"/>
                </a:ext>
              </a:extLst>
            </p:cNvPr>
            <p:cNvSpPr txBox="1"/>
            <p:nvPr/>
          </p:nvSpPr>
          <p:spPr>
            <a:xfrm>
              <a:off x="2271618" y="32322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40B34A5-7C44-BDB4-9210-E3F25E542AD8}"/>
                </a:ext>
              </a:extLst>
            </p:cNvPr>
            <p:cNvSpPr txBox="1"/>
            <p:nvPr/>
          </p:nvSpPr>
          <p:spPr>
            <a:xfrm>
              <a:off x="3789722" y="50622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F496FA59-9101-2D81-A4AE-A623F48E3248}"/>
                </a:ext>
              </a:extLst>
            </p:cNvPr>
            <p:cNvSpPr txBox="1"/>
            <p:nvPr/>
          </p:nvSpPr>
          <p:spPr>
            <a:xfrm>
              <a:off x="2747273" y="1406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4ADBDB4F-E185-8C33-F3C2-267D688DC873}"/>
              </a:ext>
            </a:extLst>
          </p:cNvPr>
          <p:cNvSpPr txBox="1"/>
          <p:nvPr/>
        </p:nvSpPr>
        <p:spPr>
          <a:xfrm>
            <a:off x="7219662" y="504617"/>
            <a:ext cx="297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Minimum spanning tree of G</a:t>
            </a:r>
          </a:p>
        </p:txBody>
      </p:sp>
    </p:spTree>
    <p:extLst>
      <p:ext uri="{BB962C8B-B14F-4D97-AF65-F5344CB8AC3E}">
        <p14:creationId xmlns:p14="http://schemas.microsoft.com/office/powerpoint/2010/main" val="373420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C2CC-B658-81DF-EBE0-006E52B74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20EB7-369A-A6EE-5264-FE9450E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63</a:t>
            </a:fld>
            <a:endParaRPr lang="en-US" sz="1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8DAC2D98-1512-3C4C-9022-E71B3E32019D}"/>
              </a:ext>
            </a:extLst>
          </p:cNvPr>
          <p:cNvSpPr/>
          <p:nvPr/>
        </p:nvSpPr>
        <p:spPr>
          <a:xfrm>
            <a:off x="4411180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E41B9AE-4EFE-B209-C4FE-952A2467F8F3}"/>
              </a:ext>
            </a:extLst>
          </p:cNvPr>
          <p:cNvSpPr/>
          <p:nvPr/>
        </p:nvSpPr>
        <p:spPr>
          <a:xfrm>
            <a:off x="6016256" y="452099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E7485E11-F2DA-2BDF-733A-BD0ECB8061E9}"/>
              </a:ext>
            </a:extLst>
          </p:cNvPr>
          <p:cNvSpPr/>
          <p:nvPr/>
        </p:nvSpPr>
        <p:spPr>
          <a:xfrm>
            <a:off x="7621333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7C5D670D-5691-2AEF-D98D-5AFCB646E2B8}"/>
              </a:ext>
            </a:extLst>
          </p:cNvPr>
          <p:cNvSpPr/>
          <p:nvPr/>
        </p:nvSpPr>
        <p:spPr>
          <a:xfrm>
            <a:off x="6016256" y="146741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5AD74DB-F5D0-54ED-A14D-8510C496BE71}"/>
              </a:ext>
            </a:extLst>
          </p:cNvPr>
          <p:cNvCxnSpPr>
            <a:cxnSpLocks/>
            <a:stCxn id="275" idx="5"/>
            <a:endCxn id="276" idx="1"/>
          </p:cNvCxnSpPr>
          <p:nvPr/>
        </p:nvCxnSpPr>
        <p:spPr>
          <a:xfrm>
            <a:off x="5191669" y="3752289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6C22DAC-1009-64EA-FF08-F3FCD6D75E21}"/>
              </a:ext>
            </a:extLst>
          </p:cNvPr>
          <p:cNvCxnSpPr>
            <a:cxnSpLocks/>
            <a:stCxn id="276" idx="7"/>
            <a:endCxn id="277" idx="3"/>
          </p:cNvCxnSpPr>
          <p:nvPr/>
        </p:nvCxnSpPr>
        <p:spPr>
          <a:xfrm flipV="1">
            <a:off x="6796745" y="3752289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F0E40B3-A620-0EB7-D5BA-433FB9892BD3}"/>
              </a:ext>
            </a:extLst>
          </p:cNvPr>
          <p:cNvCxnSpPr>
            <a:cxnSpLocks/>
            <a:stCxn id="275" idx="7"/>
            <a:endCxn id="278" idx="3"/>
          </p:cNvCxnSpPr>
          <p:nvPr/>
        </p:nvCxnSpPr>
        <p:spPr>
          <a:xfrm flipV="1">
            <a:off x="5191669" y="2247901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AB98B8D-144D-B2A6-49CB-BDC153DADC89}"/>
              </a:ext>
            </a:extLst>
          </p:cNvPr>
          <p:cNvCxnSpPr>
            <a:cxnSpLocks/>
            <a:stCxn id="278" idx="5"/>
            <a:endCxn id="277" idx="1"/>
          </p:cNvCxnSpPr>
          <p:nvPr/>
        </p:nvCxnSpPr>
        <p:spPr>
          <a:xfrm>
            <a:off x="6796745" y="2247901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14BFBBB8-EAC0-4F69-67F6-423649D6E830}"/>
              </a:ext>
            </a:extLst>
          </p:cNvPr>
          <p:cNvSpPr txBox="1"/>
          <p:nvPr/>
        </p:nvSpPr>
        <p:spPr>
          <a:xfrm>
            <a:off x="5369678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1FA4B8-2725-CBEA-B4EC-F4CE7263736C}"/>
              </a:ext>
            </a:extLst>
          </p:cNvPr>
          <p:cNvSpPr txBox="1"/>
          <p:nvPr/>
        </p:nvSpPr>
        <p:spPr>
          <a:xfrm>
            <a:off x="5392465" y="23074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B7D85A8-FF5D-016D-5909-7694AF36A07D}"/>
              </a:ext>
            </a:extLst>
          </p:cNvPr>
          <p:cNvSpPr txBox="1"/>
          <p:nvPr/>
        </p:nvSpPr>
        <p:spPr>
          <a:xfrm>
            <a:off x="7269136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3221FD7-596E-4CDB-3FF5-6BB81277F921}"/>
              </a:ext>
            </a:extLst>
          </p:cNvPr>
          <p:cNvSpPr txBox="1"/>
          <p:nvPr/>
        </p:nvSpPr>
        <p:spPr>
          <a:xfrm>
            <a:off x="7298043" y="23396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8490E7F-9CA8-E3BC-FC79-0C124C430FFA}"/>
              </a:ext>
            </a:extLst>
          </p:cNvPr>
          <p:cNvCxnSpPr>
            <a:cxnSpLocks/>
            <a:stCxn id="278" idx="4"/>
            <a:endCxn id="276" idx="0"/>
          </p:cNvCxnSpPr>
          <p:nvPr/>
        </p:nvCxnSpPr>
        <p:spPr>
          <a:xfrm>
            <a:off x="6473456" y="2381812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3C2801A0-D544-07DF-6DF3-A0E8FF50AF57}"/>
              </a:ext>
            </a:extLst>
          </p:cNvPr>
          <p:cNvSpPr txBox="1"/>
          <p:nvPr/>
        </p:nvSpPr>
        <p:spPr>
          <a:xfrm>
            <a:off x="5980757" y="3274653"/>
            <a:ext cx="4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80103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D53F-79BB-B6A7-18FA-3E34F6B9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5F23D-837C-087B-2C2E-60F41EB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E915B6-E895-61FA-3BDA-4A6C97419F79}"/>
              </a:ext>
            </a:extLst>
          </p:cNvPr>
          <p:cNvSpPr/>
          <p:nvPr/>
        </p:nvSpPr>
        <p:spPr>
          <a:xfrm>
            <a:off x="5181600" y="363549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F8C55A7-1F2C-2148-E22F-0C7AB1FD3407}"/>
              </a:ext>
            </a:extLst>
          </p:cNvPr>
          <p:cNvSpPr/>
          <p:nvPr/>
        </p:nvSpPr>
        <p:spPr>
          <a:xfrm>
            <a:off x="7566209" y="4887453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EE1636A-9708-454D-9B22-D426AA2B06ED}"/>
              </a:ext>
            </a:extLst>
          </p:cNvPr>
          <p:cNvSpPr/>
          <p:nvPr/>
        </p:nvSpPr>
        <p:spPr>
          <a:xfrm>
            <a:off x="9928083" y="338646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3463A6-06EF-AABA-A579-390E753B8DB9}"/>
              </a:ext>
            </a:extLst>
          </p:cNvPr>
          <p:cNvCxnSpPr>
            <a:cxnSpLocks/>
            <a:stCxn id="104" idx="5"/>
            <a:endCxn id="105" idx="2"/>
          </p:cNvCxnSpPr>
          <p:nvPr/>
        </p:nvCxnSpPr>
        <p:spPr>
          <a:xfrm>
            <a:off x="5962089" y="4415984"/>
            <a:ext cx="1604120" cy="9286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A5B41-7210-1CEE-2CCA-A8DEFAFCFBC8}"/>
              </a:ext>
            </a:extLst>
          </p:cNvPr>
          <p:cNvCxnSpPr>
            <a:cxnSpLocks/>
            <a:stCxn id="105" idx="6"/>
            <a:endCxn id="107" idx="3"/>
          </p:cNvCxnSpPr>
          <p:nvPr/>
        </p:nvCxnSpPr>
        <p:spPr>
          <a:xfrm flipV="1">
            <a:off x="8481818" y="4166958"/>
            <a:ext cx="1580176" cy="117769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39075D-3EB4-90A0-65A9-4DD0CFF84735}"/>
              </a:ext>
            </a:extLst>
          </p:cNvPr>
          <p:cNvCxnSpPr>
            <a:cxnSpLocks/>
            <a:stCxn id="104" idx="7"/>
            <a:endCxn id="213" idx="3"/>
          </p:cNvCxnSpPr>
          <p:nvPr/>
        </p:nvCxnSpPr>
        <p:spPr>
          <a:xfrm flipV="1">
            <a:off x="5962089" y="2456285"/>
            <a:ext cx="267999" cy="13131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8265A5E9-DB42-30DE-AC6B-1A69F12C0F53}"/>
              </a:ext>
            </a:extLst>
          </p:cNvPr>
          <p:cNvSpPr/>
          <p:nvPr/>
        </p:nvSpPr>
        <p:spPr>
          <a:xfrm>
            <a:off x="6096000" y="1675796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74AFD62-6A28-074F-A5EF-7B48BA5359A7}"/>
              </a:ext>
            </a:extLst>
          </p:cNvPr>
          <p:cNvSpPr/>
          <p:nvPr/>
        </p:nvSpPr>
        <p:spPr>
          <a:xfrm>
            <a:off x="8709501" y="1501362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1D71A26-7774-0D60-39DB-BE7E48BA7205}"/>
              </a:ext>
            </a:extLst>
          </p:cNvPr>
          <p:cNvCxnSpPr>
            <a:cxnSpLocks/>
            <a:stCxn id="213" idx="5"/>
            <a:endCxn id="105" idx="1"/>
          </p:cNvCxnSpPr>
          <p:nvPr/>
        </p:nvCxnSpPr>
        <p:spPr>
          <a:xfrm>
            <a:off x="6877521" y="2456285"/>
            <a:ext cx="822776" cy="25650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6A33267-52C4-9614-0E2B-28AD9D9329E5}"/>
              </a:ext>
            </a:extLst>
          </p:cNvPr>
          <p:cNvCxnSpPr>
            <a:cxnSpLocks/>
            <a:stCxn id="105" idx="7"/>
            <a:endCxn id="223" idx="4"/>
          </p:cNvCxnSpPr>
          <p:nvPr/>
        </p:nvCxnSpPr>
        <p:spPr>
          <a:xfrm flipV="1">
            <a:off x="8347730" y="2415762"/>
            <a:ext cx="819576" cy="260560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05A4A52-5AF2-CA74-A833-7838CAFA66A9}"/>
              </a:ext>
            </a:extLst>
          </p:cNvPr>
          <p:cNvCxnSpPr>
            <a:cxnSpLocks/>
            <a:stCxn id="223" idx="2"/>
            <a:endCxn id="213" idx="6"/>
          </p:cNvCxnSpPr>
          <p:nvPr/>
        </p:nvCxnSpPr>
        <p:spPr>
          <a:xfrm flipH="1">
            <a:off x="7011609" y="1958562"/>
            <a:ext cx="1697892" cy="17443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1F7E75-4D86-685A-24DE-0C4FE5474F07}"/>
              </a:ext>
            </a:extLst>
          </p:cNvPr>
          <p:cNvCxnSpPr>
            <a:cxnSpLocks/>
            <a:stCxn id="107" idx="1"/>
            <a:endCxn id="223" idx="5"/>
          </p:cNvCxnSpPr>
          <p:nvPr/>
        </p:nvCxnSpPr>
        <p:spPr>
          <a:xfrm flipH="1" flipV="1">
            <a:off x="9491022" y="2281851"/>
            <a:ext cx="570972" cy="12385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FFAD54D-9EAB-B558-61A8-22C679CBD0F3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6096000" y="3843669"/>
            <a:ext cx="3832083" cy="2490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AD9205E6-6DB1-9403-4403-6FA4DB6EB501}"/>
              </a:ext>
            </a:extLst>
          </p:cNvPr>
          <p:cNvSpPr txBox="1"/>
          <p:nvPr/>
        </p:nvSpPr>
        <p:spPr>
          <a:xfrm>
            <a:off x="6517472" y="4887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97FAF7-1990-B213-B463-B5B189E39E9A}"/>
              </a:ext>
            </a:extLst>
          </p:cNvPr>
          <p:cNvSpPr txBox="1"/>
          <p:nvPr/>
        </p:nvSpPr>
        <p:spPr>
          <a:xfrm>
            <a:off x="7145520" y="293795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604E9CE-9ACA-C976-3413-95F6B1DBA12A}"/>
              </a:ext>
            </a:extLst>
          </p:cNvPr>
          <p:cNvSpPr txBox="1"/>
          <p:nvPr/>
        </p:nvSpPr>
        <p:spPr>
          <a:xfrm>
            <a:off x="9182924" y="4793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688675-E801-5E90-F4BD-06E9547F4F8C}"/>
              </a:ext>
            </a:extLst>
          </p:cNvPr>
          <p:cNvSpPr txBox="1"/>
          <p:nvPr/>
        </p:nvSpPr>
        <p:spPr>
          <a:xfrm>
            <a:off x="9851184" y="26795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FE8199A-A91F-A328-FCD7-DC6591E3AD48}"/>
              </a:ext>
            </a:extLst>
          </p:cNvPr>
          <p:cNvSpPr txBox="1"/>
          <p:nvPr/>
        </p:nvSpPr>
        <p:spPr>
          <a:xfrm>
            <a:off x="7869964" y="1612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F1DB4D-DE38-AE89-34DA-3F4F8C4FD2FB}"/>
              </a:ext>
            </a:extLst>
          </p:cNvPr>
          <p:cNvSpPr txBox="1"/>
          <p:nvPr/>
        </p:nvSpPr>
        <p:spPr>
          <a:xfrm>
            <a:off x="8465731" y="31362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455E15-2301-C22C-8679-C28B7462C4F0}"/>
              </a:ext>
            </a:extLst>
          </p:cNvPr>
          <p:cNvSpPr txBox="1"/>
          <p:nvPr/>
        </p:nvSpPr>
        <p:spPr>
          <a:xfrm>
            <a:off x="6825570" y="405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9F5FF7-30C7-35DF-AE5E-C6A3ED303F76}"/>
              </a:ext>
            </a:extLst>
          </p:cNvPr>
          <p:cNvSpPr txBox="1"/>
          <p:nvPr/>
        </p:nvSpPr>
        <p:spPr>
          <a:xfrm>
            <a:off x="5775750" y="2941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201EE57-EF6B-E1DA-7594-C9FE67CC3E6B}"/>
              </a:ext>
            </a:extLst>
          </p:cNvPr>
          <p:cNvSpPr txBox="1"/>
          <p:nvPr/>
        </p:nvSpPr>
        <p:spPr>
          <a:xfrm>
            <a:off x="1343141" y="3094288"/>
            <a:ext cx="3446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s-b-a-t: 2</a:t>
            </a:r>
          </a:p>
          <a:p>
            <a:r>
              <a:rPr lang="en-US"/>
              <a:t>s-b-a-t-c-b-a-t: 1</a:t>
            </a:r>
          </a:p>
          <a:p>
            <a:r>
              <a:rPr lang="en-US"/>
              <a:t>s-b-a-t-c-b-a-t-c-b-a-t: 0</a:t>
            </a:r>
          </a:p>
          <a:p>
            <a:r>
              <a:rPr lang="en-US"/>
              <a:t>s-b-a-t-c-b-a-t-c-b-a-t-c-b-a-t: -1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470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7B14-2E38-BB2D-F08D-225A78EB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9C35F-6C57-601F-8FD1-93B9122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1D1DC-2B7E-ADEF-7861-4C31441B8A2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18B3F31-6EA7-B106-92D8-7D36A205551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21F29F-50ED-0F99-56DD-947A735E593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811C31-F692-5E9F-0E64-99052308F65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3C1DE2-DAD2-27F9-3722-961B13CC15A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59242B-07D4-36B1-D475-6E9E1ACCBA8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D20E0-8249-0072-F1F3-436738F0EFE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D94E9-025C-117E-69E2-982DF9FBCED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52A358F-D0E3-A5AF-DD15-F9A767EC532C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CB68D02-B423-2859-EC7A-20962CBE34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3D2A4DB-DC1A-D5C6-692A-837E66CE520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B6DC3D2-3BC4-E956-DB9D-AA8A12B22AB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77E0DFB-F586-EEF8-091C-A1E653CC14E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28A9FB7-42F4-81FE-4450-3E8F95418FA9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228F4F5-2727-23E2-579D-191C4C5FC3A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0499588-9DAC-A368-5C4E-F50FC33ED50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977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88A5-6A35-1673-A34A-342818E1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64E0B-4A6A-09C0-7D32-8E341E5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01DF0-54FC-A217-B669-50D52B20CCA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797BFA9-730D-661F-BFAE-BC754E362821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F09991C-8D16-9C3D-D3A9-C1059E01CE0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7CEC23-3543-229A-D46A-FBB95E09CF6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CA008-F744-32F7-88E2-1184069DF28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34EFC-ED24-E377-C6CB-99C31F1E87C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29B27-A187-9068-A28C-937A92809A2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DD524-262A-FAAC-5FC0-3DE5420921A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89FE8AB-EB0E-9FAA-ECA7-E645112B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01711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309C06-E9E3-58E1-8FB7-2E16857BD7C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905072E-0D91-BF14-3998-AC90B00103A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D65BDB6-B4E7-AC30-3291-166C75DCE7E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D3C3AC-B466-AEEF-A29D-968DD857BCBE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6BC365-1192-6690-29A9-EDCFDCAE048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5B57F9F-5D91-94D0-54DF-FC88C109377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686037-FCE7-4257-F060-90E6EFE1A055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88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4CF8-FD16-7EBB-463A-D13FD66AC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DB55A-9677-6514-A4C9-8F82494F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4FBBDB-E1B0-B9AD-F055-AE798B36BF5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E7B61A-C4EB-D31F-1412-E14341E6C30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531924-43FE-21B0-AE9A-A915EEEE2D7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99DBBF-FD01-7618-2045-7F39F048F3A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E1D59-C0AF-E991-1958-20ABD904CF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C94E3-03DD-0252-B34B-4237449B14E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AF230-FBD6-5478-0B9E-3BF86A2C33A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8E8ECC-EF4A-E792-46E9-5BFF83788E7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6FC9709-9539-B184-24D0-3E14F8F1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0203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AE5036-AFEA-709A-5060-8539A939A58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019099E-19BA-8BCF-42E7-585E3328EEB4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F596B-68C6-D3F0-1219-D3A64BB93B2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6E64ADA-D9FE-D37B-CC48-984FE3CB5079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1DB006-7BD7-5501-858B-2E08B0E40B8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4DBACE-AEC0-82C8-28A8-F196593C37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AF67DA-2399-49B1-332E-1BAD04A47CF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51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A06C-0D5B-9324-7132-E4133DE9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4471F-D0BD-02F2-15A6-CB3F3C5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292FCDB-5875-9474-8972-D43F7F9F07B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EEA9B58-80F8-A2E9-9306-4FCD2501EF2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641DC5-BD3C-93C3-63D5-57043B1F355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87FD94-C947-CA0D-7C9E-458D1B0094A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8411FB-A4FB-562C-BFBF-C2C0FC160BB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04AFC-D35A-0042-A710-EEC83F35919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73175-F4BD-CD21-6BF0-25B7A165D47E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2A851-7F2C-C98E-2428-F114C0811C2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9BA5268-08DA-19AD-EF37-B3BDFFF6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4192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CE03EC5-42CC-8844-BF20-7B2CE1BACAE5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AEE35CB-2754-58FE-05DD-603A0B807D9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A69E6FF-237F-745F-4771-68CECE1AC608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D36594-D042-BDFB-4C55-926EDFF7A64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E1B8A3-DD5D-0504-ABEC-49C5D0833BE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58D-7FEE-4C27-C358-B6C7D19E3C4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6D68D0-B874-C633-4CFE-58C38A50982F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55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1954E-D818-AAB7-61E0-AD6E8A34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F34FA-1776-02CA-9D5A-B38F6041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8676000-FD32-E294-2690-FAF37F00DFF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5C601-E7F0-94F5-404E-0102ABEAA7E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1577F8C-F047-F854-21D6-D66F068EB2B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FC55E1-78CB-0826-0294-E37E975DE0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1C9B78-FDBF-51B6-62F2-6DD690A3256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B68BDA-C23F-9772-6799-AE4A8CA8D9B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A05ED-46A3-2B00-5074-EFFB93A4AA4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B1A2D-6BFD-AD4F-4473-9D384EB6BEE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90595E1-A879-20B9-3393-6BFD92A69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1189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270409-D5A7-F53C-F3E6-E9AB3A978A5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B707906-1E07-7044-224B-AC646F160323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0BB859-D4AA-24BC-F6B0-C1A3BE9364AD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8E9D96-146F-1031-C995-739F859AAB5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A1C8C9-36F7-BDBE-A406-95FB62044E95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B03104-784B-A0D7-5E1F-C369ECFE680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DD997-58D0-47C9-361E-23D94F6B897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621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2422-09D0-B28C-E885-BA2F70E44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B1C0C-C3E3-3355-8524-D93297E8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A854C00-A45F-346C-9668-EA168D4967CD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A455C061-A3E9-8675-0E72-65704CF94F2A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F66D406E-0FA7-AB8D-561D-D2CD7F4C0178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7CDA2B9-AAE0-39F4-5CC8-31197CB550E1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36C6C3F-848B-ECA1-444B-34C43C26FB82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A7EE0045-FD4B-3BE2-2A2B-C2FF6AC2F7D3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A34E1C2-32E0-8D70-640F-CFC4C6D26E73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89C34AE-0860-3FA6-4556-77F281A78042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6500A08A-3927-D36C-B8ED-61C550F98B02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AF3A475-92B3-985D-ED59-802E69F5974E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20B2FE1-8515-0062-3074-BF557ACF3F15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8DD94EAD-9F1C-15B1-AF69-A883B4A309B4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827CB4D9-C223-92E6-A5DB-EF04BAF4D61A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8C64444-DCAB-EE88-DF66-845CCBD05ECA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F9D8A57-9849-16D1-7AF8-9611D46775B0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AB856DC-3B78-8A0E-B98D-A4BBC67381CD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80BC9C93-CDC6-1767-F246-DA2DCA7EDBA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A08B81A-C357-3726-B9F0-973C39EAA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83876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8B95E-C6EC-E8B8-C0FF-DFEACB3E1A3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78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6ECF6-7189-25F6-56F5-2EEDCF342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4E3A4-499A-1817-CB08-AE04C75E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CEBBA3E-AFD8-B649-419A-0FAFDC7A50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34C7EE-8E81-1E8F-EC21-82697DC877E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E444DB6-3872-ED6E-9FC5-4D0E9098562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E12F17-445D-7E9D-247E-6570B545A5C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9D9A87-9E7A-592D-A1C4-A9BC9CBA3B6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1451D-5701-EEC1-64EA-1E4D2EFF92E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C3DE3-9848-0AB5-8F45-537641D11EBA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3D3F2-5B58-75C8-4C83-9600AA9A5461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38C8F91-0ADF-9F1C-430C-904CCEF31BC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7E6B4-E886-622F-00D0-53DCD58843B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FA0950D-B68E-2643-FA4A-6C361EBA9886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AE6688-8EF8-428D-CAC6-F59B69AFA49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D8F5310-D8B5-7037-8519-F45A830F2C26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317990-2989-CEC8-5384-B7E90812733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5A3E5A-4418-A9F1-302E-05E43D41E648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35CB88-81B8-E3E1-1F0D-A46F3CBA0E5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241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3D26-F3BC-0569-81E0-302C451D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98868-D005-C826-96BA-C0EACE5E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6D1C03-B7BD-1853-71AC-A8E4B2E323B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32CF7C0-BE36-FF50-D54D-46A205856B9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5F6EFC-184E-2AB4-F81D-4C49072A428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52EEB2-579F-9D66-BEC0-1B01C0A84FC7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7E0828-2042-5E40-2FD9-55C7B78E130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C8BE6-F911-976F-642C-C1E903F8BB6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62B09-795A-D293-73CF-BDC61A5FAFD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C8D1E6-7194-8185-D492-7645306D21C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90B352-7887-B522-43CE-B5152B2125B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0D6B216-A8F3-A539-7DD5-69C3C56F6B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FB7922C-861F-8738-4608-804CA5CFA96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B4BB533-5670-D11A-8BF3-14C144C823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A54DB8-5A3D-69F5-C1F9-631285288F8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20D39C-4E4F-F0AF-6472-650003C4442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8DEEBF-F465-B261-1F3A-FAE762C14C2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4AC498B-413A-1A25-DC79-060A48933B9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844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D7E5-3322-60A5-4D6C-B4F2A0C4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B9F5C-681C-A9F3-F94D-14DD9D0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23855C1-8011-45A5-B952-596C5C9375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AC4B1-CCB6-F1DF-0BCE-2866561331E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452075-A820-4CCA-32B4-F1BA81F4358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8670D-0503-D530-271A-6127D92E5546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0AE16A-BEC9-34FD-F370-86A348EF856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3911B-44FA-69E6-FA20-73B5D6FA581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17DEC-BBDE-6ADB-C45E-835EBCF24E9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7719F-1437-AA1E-C1C3-7AE8B3C5B41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12686BF-E6CD-5357-3216-8D7CDF6A652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8A7E37D-8C2D-B0E8-B756-3E50B5651BE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7341EC9-A1DA-9036-ACDC-6E6A33F5E67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7A86D6-D8B1-0DD5-1ED1-9B22EEB9704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794C40-9E5C-A09A-6F7D-8B2A93EB0AC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BF5A040-65DA-1FB1-6E17-6148B80FEEAB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85E315-A838-B562-91D3-8EC21F8EFCE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881B156-C2C7-C0F5-3C81-38F104337C0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44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B9E2-85DF-76E3-0A61-4A8F7480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CC1D4-9624-8B75-4BBD-17D9316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9AEB2BC-53DB-2DA2-AC79-D080C50E562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229C527-C66D-CF2C-105C-08ADD4DC8F5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C614605-46F4-721E-9E33-64793AA425A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50F1D9-D127-4315-67C3-507CA6F3AF2B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C6409-089C-3CFE-FEC3-6C7395A08C9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13EBE6-44E6-467A-8D1A-7C9A1E74AF8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88ED6D-96FF-5BB8-8917-0359FAA3B67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9C444-0D16-A76F-16C5-9270E808BD9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D0C2ABD-B657-4602-CF65-83710701589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F330721-E67F-3112-7DA9-1F9DF94C557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DD5707A-A68D-9197-5D89-CE63F6BDB2A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AEB180-87FE-7264-1C45-08B058B76F2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AF6BAE3-C5C6-FC1F-2B5D-723D34755E1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6196FE6-2853-4639-B000-0AECF9E74540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61732D-3BD2-B855-4C2B-80ADCD923DC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314F57-7649-29FB-1EFD-132DE5DA932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079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961A-545F-7A8E-B2DD-4F77EA38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1B050-1447-2E89-7998-100E02BC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98E10C-4D0E-6EBC-93BE-686EC62E2470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52A3311-EA2D-4F12-3799-3221D4DFE5E0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5003DB-A503-2C29-13A1-8AEDA2138A5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CD5411-6007-DA74-5C1F-F736382BA52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C003F0-A003-7782-5796-B55094432E8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4C933-0B2C-B1DA-816B-8E29ED763D8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0575B-8EA4-A54D-9B5A-5CE9962CE5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2C414-DF5C-CEAD-89CA-8D164CC324A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C48949-ADDB-56BE-1252-83E645D3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28237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7F5766-775E-430D-6EF8-1E930EE9D696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6463B-4478-5094-18CC-89F4D8458FFC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C64D02-B88F-2639-D7E4-AB9344BFC8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ABA79-0D5D-82AD-EE59-6B81AB5D049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EA40421-5863-255E-B015-1ABBA44B7033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46B5220-BC8A-58FB-A5B1-6BC8F32B0AC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E6C697-B2FD-B668-D880-5AA540E3BCF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220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4C9-B4AF-1E25-17DE-E9BF8101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9B80D-BBF0-F6A5-CD6D-7463FBDE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0F6B56-F35C-637A-DBBA-9E469B59C30F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9F5849-47A8-873D-D45F-AF3255E4F1C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8E07567-7E7A-4B1B-225F-B4B4BEEDB7B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6CC098-12CD-046D-37EC-2A40EE577DC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2359CF-1FA8-EF9A-58D2-1CE0F1F8B943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1CD23-079A-3D36-1786-91F0E8E094B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9CED8-E775-5169-2543-CB76B036C25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9C0D1-CFF2-6E2F-7A84-D88684FF38C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B2D5DAB-6445-0C09-6879-E0E59BFAC4F6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AE1D0EE-D82A-3FB4-3C59-6B99B91FA6C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020CC-7AB4-FD60-2D9E-4729635151E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14294F-110D-3E16-2F9A-5A255AB63EB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002FCB-80CB-AC08-7803-39F658C5DCBB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0AF4D11-F29F-1CA0-244B-655894EC06C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4D910E7-93B6-CDB2-FBDA-295CC0ED21C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4F0C9CD-F496-0577-875E-BE9DCE711AD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759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E042-40A0-96F5-9094-A2160F9A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2D25F-8371-3A08-D144-39DBE40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D3A4C0-0F6D-990F-24C1-78778407AE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A71B7BB-9B2A-8877-200F-75D929A3BB5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9D8D3-000B-B3E0-C827-636E6F6E81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6A8C22-809C-E5B1-F146-49F6B015138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FEB64C-7C5D-98C6-860F-030E3AFB6CC5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E10CE5-3772-03EB-0E4B-AA71C14DEAD3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62DABB-B012-3EAE-22CB-031A0129C4E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FE303-7D88-74E1-E919-0B897650DCD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869B3C0-4892-58C8-3236-42A153A9BFBF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BCD6BC0-27DD-FCB1-E896-501BAC1A52B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6635DA-777C-84A6-1E48-44FA72672AF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5901E3-CF12-4C26-27DF-8FF32DE7B00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EEB4A0-F462-BDD9-23D5-EA968593D94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F045ABD-A9FD-BF97-8B4A-A90A642EC8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1F3761-F3F2-C847-1867-EC49DF6A6E3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475CD8-78C7-078B-64A5-3D732F2E1C4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26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B876-FFA7-5D0A-CD52-4DD17443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6B38-3C11-8546-ED69-A3B5732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3D1B94-2799-F810-F61D-FB94F335D21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E95BA48-8FC5-8720-FFCB-8FF6F97A8A04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3D61639-EDA0-8018-83D9-464F106434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587860-038C-F763-6DEB-1D1CB4A8A57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A2B107-3A74-DBC2-EE80-01B346D8BDC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8CA15-2F91-6615-3373-66BD4DAA0D5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77BA6-621A-F7D0-DF23-4524FC472DC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9D493-B2FD-EF3C-903C-E492E64B8A5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392F021-5440-890D-5DC6-E5BD73F7607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87045E5-14D5-7152-90AC-F2A465B9ED0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BCA1D1-696E-8152-7752-8C4D00C75EB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28C575-AEEC-EFE6-A982-AA1B380C985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8431598-9358-2D1B-3940-0BFAD587821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99173BA-36E1-F167-8BF5-B9319196D084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E78B9A3-034D-E1B6-72DF-21B3B36A583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116CFC-D4C3-E8A7-B554-1D8C84207B0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679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DE2-4DFE-3EF3-1E7E-5E40F002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41C74-B141-EFA8-7738-537143D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5793AD-0260-B6AD-BF11-1A03E7B56FAE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351C9D-3163-8D21-2805-65729EB6DDA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313CA07-E37D-9550-E8D5-7AD04F7D07D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F841B-7E7F-6010-9B0A-4D1E42FB4D52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9B683D-42E0-C9EE-42CC-915963AB004E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AB9E1-810F-F626-AB91-814A292B3F3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5DB572-06BE-9303-204A-54BBD6FF02C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99238-DFB9-C612-99D2-755C82453F5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9632C0B-B190-5A56-7E51-28D8DAD934C9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9324B3-1086-5C75-665D-62ED7FCF803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407307C-6A81-CB68-ADA4-E05A04ADB5F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CB5DED-7A09-0149-242A-9CA18E4FFF4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86CD7A-278B-5F96-2E88-56C17DE8AE3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AABBC1-8B48-9B02-8DD8-DA66BEF784B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1774FCF-63F3-C803-65B5-780DA28797A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AAEB05-266E-ACC1-5978-B163A14C10F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84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00CF-39C7-16CF-FBAD-09E0E923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CE82E-ED31-E074-BBFA-70FEC66B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EA9383-48D1-EC88-4D44-BE22473D394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87BD169-100A-935A-6636-F5032AFC404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DAB337A-1B24-FEC7-384D-E7373629052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FF84E-8EBD-E9CA-F8DE-691EA23AE4E1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F94BD8-5312-4733-B3BD-29AEF5CF395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992D2-52E9-256F-5473-ABBE4A4BC4E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7F12E6-01E9-90E9-0D2A-994F422131D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E812BE-B716-52C4-BA9A-2022BEA752B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7D968C48-E1DA-9198-A4D4-E76FD646E2D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054F55E-E422-2763-4B5F-C26270386AAC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90959-DB77-D9A0-E687-1357BBC9E8F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FF68A4-D6F5-1AD6-834B-93B7BB0DC28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596AD8-6F43-7C74-3B17-E45C82004F5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19D115-C928-7EDC-B835-F0B1119563D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C0431EE-5984-C1FE-BA0F-03394EE5174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7A4827E-BC69-CDFF-4C54-8923E4ACDD4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58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17993-4E82-7FA6-6086-1F82C1AF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D9036-E890-DED9-8277-6EF01F5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4557CC8-E5D7-D3C4-C9EA-E42F2632B708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64597F97-16D8-0420-5F51-22796057C11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E9B42DA-08CB-D2A4-1E18-BC2BF01348C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1727F3E6-1DBC-044D-5A64-928ECFBBC68E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8334A48-1C25-E61B-014F-5F8F9EB3D5AF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A890730-FBE3-DE38-CAFF-0FC67EF1AF8B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B049E39-BC7C-C994-B214-9A7080359654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10A4697-8A07-B174-1729-4AC171253F17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15D1C4EB-E7CD-ECF4-09B5-4C8E80E00ABD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29E7A79-A224-0E73-3FB3-B2EA98A84FC0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FB30AF-F7F2-B0B9-D582-6C16B19D1E2C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BAE52CE4-AA76-AE50-64ED-0479AB2CDFE0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02E6BEA-D5EB-35E9-6A50-E137A10706B7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138F08CE-ADA0-8ECF-95CB-DC5768D919FD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81986B3-CFC0-7C33-A09B-A8202CBE1FE5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2A1413E-8384-3E44-31AD-67F9C9CABE5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4DDC7F81-F237-5B40-017D-D2782C0ACBD8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87AEE32-539A-9DE6-C5EE-62DDAB5BF3F1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33BF762-317A-1FC1-AD77-B49DCD2C28E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76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DD8A3-243B-BC86-EB09-1946D2C0C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369A7-EEAF-FCF1-A477-7345FC1F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DE99A8-9804-DA4D-048D-F7C2A4AF0C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6704096-4E80-9299-0486-6A709D62382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834B91E-A5F0-20B2-B6D5-AB5AF19E210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6687C2-8E5D-4BE6-74CC-9C0DD598863A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D0BD8-E3C7-576C-2F7B-E640401DBC9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B918F9-001C-5A4E-D51B-B6D32E25E6B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373C7-37F2-67B6-35D6-533752CE58DC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2B2A27-C8E7-6D72-09FB-4D0588E58A4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85EA13B-DD35-8E44-8CD5-B35612E3A70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001907-67CE-4F26-89B6-31DECA82A1F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D773B8E-8FD3-D059-2EEA-FCB6D57228CE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6A87BB-24EC-5FA7-5159-65AC349D286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EF9CA7-0B65-4836-9738-6751BA810EB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D4770A-7CA4-AEB6-6889-C39C7EE83E76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D6461E-178A-1964-FAE1-61FA8C2CB9DD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06FDE74-11F2-78B3-8E3B-F72B97DEF8D2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91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307D-DF73-5B08-113F-E00949B5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3E8E2-3272-8C53-0B63-B0B02BD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152B25-52D5-4197-6438-AFB372D4A97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F9DE9DB-ED1F-62CF-51CA-A1D45111886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70B082-1952-3ED8-EE3C-854D72573B1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4A1743-8751-1B9A-72C5-922D29E71F2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E9EBC-C59C-DE9C-DA93-F8A08F503B6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A5697-632A-6063-7216-32F69B5DB23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E0A7D-A8F5-C61F-A170-15C5EE6EF4A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08A85-A9EC-C12E-BE69-0E5B3616E09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159100C-29D5-2C90-48A1-8CB25B58A2F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EE3E6C-51AC-C38A-3FC2-83264295DEA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210D39D-FA45-F50F-D473-06FF6A1307E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BBCA87-7E8B-05C1-A72A-00152B1F0F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9266759-1C05-1C85-CFF4-9E04143C00E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7E37F6-6ACD-E3B7-3473-B7E4F299927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609B65-F2B5-C6FB-133E-A96FCC2B802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5D13F2A-FD16-9E74-93B0-7FC133A2D2A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263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B26C-BB13-4581-9BF6-7E843C22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15ED4-A053-7A85-8CF6-E49C0A0C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741B8EC-6998-4F4B-62AB-BA9C75D331E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3891AFE-60C5-7ED0-6445-B145C3E090C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BD061FB-9830-EB25-C57F-70EE64C7C52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57BA3C-1AF3-7310-7978-FDC50DEC7A98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56CED-2F15-BCC1-5504-C08C6890051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2FA9B-4F07-5B65-DEEA-51736AF84DA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BFA2CE-1031-4A34-AED8-FC018E27409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D245C9-17CE-9ED3-304F-2154EA9ACACE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7EE1878-A3DF-E5BA-B61F-6639671428D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CE8152D-5158-003C-DFBB-9DCAE287B02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D2CFA4-DE5A-3456-7B49-0058C0CE70DB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CA06EA-77DC-875F-557E-75461486FF0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A8E1B0-E12A-9143-D5B5-EBBD0B28A9E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8D380C9-E7D0-5B27-AC98-2C4C01A90A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E3238D-D841-56B0-7B23-68757EB5C5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C05C69-930C-36FF-5161-6D4E76AB92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75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A915-D5C1-4E62-46F9-978A9B36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0A7E0-F4FC-2DFC-8F20-4200AB2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046881-EB3C-BEEE-4FA8-C7BDA2F2A29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C9D7917-C63C-6457-BBB8-6C7EC1BB624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C2420E0-61F9-DB15-3A71-82357A13943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F35C55-222D-2211-C12D-4D9C6425F1C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90804-7973-755C-3433-76AEE423A6C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2DD9A-667D-35E9-A09C-B40D23568C9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1BACD-3325-8BCD-03C1-C4F6A115A6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9DFA6-09AD-AA2C-8E78-1F595A7FA5B6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0ABDFD4-8FB2-9ADC-FEB2-DBA1CADAAD1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6DE0F3-2026-D31F-7AD9-C2A59BBB9632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86D7BAC-654C-7446-7C65-2FC06550FBF6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9B2080-91D6-1E2E-BE24-458EC2C5463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393C67B-FE9F-AC2B-AFB4-794EE2FD95E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19D9F1-C078-1B3B-8FC2-A62439662D3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EAC27AA-047A-D83F-FA94-F943424FB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8218AF6-F89C-1103-D8BE-14B7B55F35D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868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457A-FBF4-ED9F-FFC1-BD16A54E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F120D-5B7B-86AF-8B0E-AFE8A90E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AFFF9D-CFF5-70DE-3DF3-54DF6D4D9A38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603264-4B3A-C02A-B940-C7F3DC58F1AE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E622C8-097C-3612-892A-8082F246ADA1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ABDD7A-7038-A860-FC6C-57F2DB7E941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E3B1AA-A18E-3584-AE32-BC819AC8D6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C2F2-ABB0-CF4C-6F99-AA7F6BE3DCF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5B2AA-C703-F224-E50E-193D16AA09A1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217E3-396D-B3B3-F89F-F8503ED5A32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BDF0A9C-21B5-639D-0723-460B8E206E9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6712E1A-3388-1E6B-C874-77F4592F2AE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F934B01-6D3D-25BF-96EB-E9CC29630ABB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A06B30-985E-3092-34DC-C72CB9BB5B7B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B3F9C3-EB72-1D0D-E2AA-C8AFF20C766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EFF1CB-3F9B-C1EE-5113-8F0B6C14AE3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1865CC-821F-80DB-E13E-1016B45B554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6663AC-1C0D-D2B5-3034-51382D6C9A5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654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95A1-C71E-4E3B-A1BC-B2C5F942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67880-86DB-D184-7160-C277AB0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904E6-BF9D-8F8D-18E1-74991FC40C4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A9A65C-61B8-8A8B-AF10-A1B20AD4F84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2FC1FF-9924-7C96-E70C-6E7A980198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A20A9E-84F8-ADA8-9272-C87BECBCE2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AD2FC7-502B-CC6B-9D9F-5D184215E89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8FA40-DAE5-28C3-28E8-56769B1A268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E2A0-77AF-C4B3-4052-5250E8298ED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193697-48E0-5758-0ECD-445B49B327D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76940A-D801-539C-B80F-E868C7F784E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CEEAB-7442-E7CC-95CB-A71E0CC89E6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25798F2-0FD2-F00E-3449-5E80FCB1F831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1D9A07-E7C9-97B7-F7DA-C1544F8A7B9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7079E92-B30A-0C8C-65BE-3A1802DDF3A4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50C4B7E-FF54-1681-802D-15AA99BC4B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1DA12F4-96E7-902F-17C1-AF10F4E7344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F17E3C-21B6-0BD6-815C-2EACBA0A6A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69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2245-6836-9ED5-8007-5E8B46F25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55B08-F6CA-B797-165C-81144CD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F58A45-D3BD-E338-ED0A-E4F2227FB1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A206F7-4BC5-1673-B329-E101D0B8CE8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C16124-C453-087D-0FAC-7E77A3A6C36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0B94FC-54A0-37DA-0EEB-422930FD8303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81AEF0-5E80-932E-844E-CDC9900CCF5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97AA1-E0E2-1987-B145-CFD3A0EF40C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E84F1-E160-49A9-E025-E7F5C3A1EB0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3E7789-F548-A3EB-5ED6-A28DF2DB96CC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73ED2FB-AE9D-0285-CE03-9A2C7D50B38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F5E31-B72A-D44D-9190-13036441617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BA43D33-75F6-3E7B-F1A1-AFBE1E3F63BE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BDAE9F-3F29-8323-4D5B-D418BBD6F6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716EF8-17C0-5822-5676-4B24762DDA6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AA0A4D-DDCB-2F48-4AE8-E741C65D9437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45957B-6E38-92C2-D4C9-6EF47D17287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D9C6CD-B67B-FDE0-1AA9-70062ED7FAB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04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D333-5DC1-02E0-2561-5FCDAAC2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DBBF3-AA35-93A6-A673-D205FE9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FBFD0-1ED0-DA4C-5A1B-9588201E4E97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8BB51B3-4076-A3F6-5413-841BA99AA3D8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A2559-39C2-44D7-F833-72B1AF4AED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F3C7F2-BD0F-F1C3-83B6-BD52EAF66E5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E3D4F-587A-0CC1-D5A3-054C1E5A02D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8FADA-30EB-0BDF-B6DC-471718B81C1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4A705-8748-C977-8571-6BE0FD6D8D37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8BF76-E990-14BF-808A-D5D8D41A08C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BB2B2D9-676B-3731-6941-BA2394F9610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7C665-6907-F1E0-E2DB-1DA68EB9BA2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3602F2F-72ED-D57D-6C4F-D4DD52BD3769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4CA69AE-418A-DDAC-C4CF-3503A496AC1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9C26645-F493-C837-FCBC-0C1DB7F9686F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553C93B-6410-8BE6-FFF3-359084285CA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2DA5FF8-B4D8-20E1-A077-4A44C4186BC4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30F1C2-DF2B-C171-BEB0-93CCE520BA1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39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2211-97E1-8902-2154-3E688300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5A5AE-3931-D3AC-A5AF-3E79DFD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DEDF4CF-0462-67BA-BCCE-31AEB9EA70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15A4F9B-0380-2617-5CAD-597C4BCED63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038FB95-B542-2FE9-1244-07D3AF9D8290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72ED64-B0D5-73CF-F4F8-E4FD52A4642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43AA28-4CBA-5A41-A940-C9E563146E4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EE526-2A1A-B19F-E090-0DE2236B631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7AA40-8F44-F277-8E37-6AC428C9F474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1F4A88-1335-2643-FA6E-A20F1EBC6BD4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FE7B2E0-EA37-82B4-8911-B15B5A44E5CE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AC2C1-ECA4-41B7-C82D-B7CA963A642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28E44D0-D51B-916E-1CDE-C7063D441EA5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298584-04FD-7477-563D-3B0CA4E3E9E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51EE45-2D8D-8CEA-CDA3-115A39B9D8A3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E9FDC4-3A4A-26DC-DF7D-1C68F3C115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454ACD-1E81-B709-27F7-A8D7024495F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498821-5F82-E0E1-B6FB-7F8EFE16565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806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91CE-0493-1661-7634-4BE9A5D6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D75E0-511E-B4D2-3277-66ED90F9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9971DC2-52C3-2D71-DB59-8F290A2FAA9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AA98863-C3E6-BC8D-293C-67714CEA2B6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FE3B2C-3021-5B2F-9032-2430E0C06D3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548080-EB32-3762-1A5B-4F7BE5CA217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189F36-87D9-DF4B-DFC9-FF35CDD09D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94A05-0862-3789-369D-6BA21217436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B8143-7283-F6FF-C689-873C5561345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C7C5E-9C70-DD14-5B25-2938D2EE30B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346E07-1549-5B91-9534-D1B5508A87A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9B1B7D4-0F65-A08C-B270-28BB6E9035D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9B4D0-EAF4-47B1-0E55-1BC639F26433}"/>
              </a:ext>
            </a:extLst>
          </p:cNvPr>
          <p:cNvSpPr txBox="1"/>
          <p:nvPr/>
        </p:nvSpPr>
        <p:spPr>
          <a:xfrm>
            <a:off x="891832" y="199400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DCF8CF-271B-45F2-E471-49097B1223A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E49632-A42B-648F-DD17-63271CEDD8A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AF6E67-1327-2621-B02A-ECB2DCDB786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AF9628E-8D0A-2CA1-A239-47474BF64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82E6F1-2872-289B-891A-DF5B083979E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488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8D6E-B84A-A0E8-B2C5-033E9AAB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5F171-ACA0-8EEB-A912-0FA01E6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6214CA6-CFF5-BE82-DDEC-A344D3FC708C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AA86B732-1EBF-0C07-306C-AA6E0536F7B0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2A2BA7-3E3B-28A3-1111-D772B99965E6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CF2F631C-E6EF-AA02-FE1C-BE3108836D2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6522B2B-6006-0CCB-C424-ABCB6ACB109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CE4915E4-F2FE-02B5-D6E6-9B2A4E3B597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AB6E4177-2687-CD59-0612-EE12BCA787D5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BCB7AC3-E383-90B2-8F0D-18284B7D76F3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A2EF5BD8-B1D6-9A15-934B-B43B6FF66CFD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9891C74-BE7B-6EB9-3152-9D44D0994A5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CA54094-9E2C-F8B4-2843-33B47BF0E2D9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6C030BDE-DDD0-30CE-A3D1-B0CA48ECC048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FD370BD-7238-2AD3-1AD7-E7B6B1C4EB42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C40CBA61-102E-3388-36A7-99BDA0C11ED2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E280E4F-6218-65A6-98B4-F5888280C4C4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7400871-937D-3CD6-F21D-1734646650A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918EED9-ED68-66D7-18CD-92703D8140D9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2D48A71A-71C4-4598-55A5-088C423F8870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4E5971F5-ADDA-FD9A-21E2-91FB513E12A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8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95A66-31BC-2378-5B96-5C80D5DB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838CC-F509-DE86-C840-97606049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90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612722-B0CB-6BF2-68F6-7EF6D674D80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D23F35-31D3-2C12-0FAE-DAB7690650E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089C35B-A76E-5458-0F1A-1FFE7AB21D1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2E15A9-E132-0907-63DB-E7491C748EBD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A23A01-60AF-6A46-0AB8-8E9B7E764BD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4245EDA-5678-831E-AB70-B9DDAB7633D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62B6C9-6266-D826-21FB-ADCE766F4CC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0986B0-C62E-0AD2-721A-2F5A76C885F6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93B272-6CC4-70F0-7543-83E20FBC6E4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B2053E-89BF-1E1E-2555-88B89FCEFC3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4F91C5-6B60-DF75-54E7-90B563C5F46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2967B6-8BBD-40D6-94E9-FD0E30F0F35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8D2851-7EE8-AF7B-72DD-A8D2528FD44F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423C2F-C878-6331-32DB-74E442B8ADB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4DEF88-EB3B-4349-E064-B0DD5C67582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49AF5F-32D5-9385-F4D8-98E7356799B6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FEA98F-AE15-81E2-5A74-7B8DE62AD0AE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3C1BF7A-6178-712E-279A-0A8B267069F4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778838-591E-3E12-DDCC-3CB1AA2BEFC9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EDBB78-789C-1849-B98D-43970D4084D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914FAD-F1DF-3E15-352C-E3B244A9E8D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B2A81C-6600-1D00-A41D-6FD2C6788BA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C0789E6-B538-355A-7B81-A06539B4AB8C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213D2-90A3-B3A8-33F7-3808C7E2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3B50E-C9C1-32A9-5952-DD9AC64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91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5AC4A11-447B-FD7E-07FF-69FD2E5E76E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C0A31F-17C4-4168-DAC2-3D2206A415E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4286E7-B861-C984-1FB0-AD1CC4DC08C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9E421AF-3F62-F442-D288-839D74EF0028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B0BC26-B6C4-ED1E-CB3D-00A74EDF32FB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FAC69-EC42-4889-68EF-84E469C1FB7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21AAD9-6BA3-3CF9-CA9C-28C51F5A1D6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A59839D-D001-DDF8-65E1-C470F3E6C55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6492D-4B96-62BD-6B51-14DD2AF4D1F6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CAA25-9096-CDCF-50EC-71571972CB1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7AD8B-DACC-2FE1-C7C0-BC07FA846DE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D2A9B8-88DD-0B41-246E-B996DDEAAE6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2AF898-0235-E80C-3CB0-A189CA2795C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AF420A5-63C8-033D-DD9F-2069D99E9E8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BF1E3E-AC73-D608-EF19-2D5FF1960C82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CE4831C-BAA9-4394-6B22-D72E5A5497E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E02D73C-2B5C-E3E0-23C5-784D681F651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23DEB9-A21D-4DCF-D971-A71DAA662CE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8CDF5C-22BE-F511-3124-11A1029BF9A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62D234-8678-38A9-A000-666CCA26180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B1DCD0-3514-DA37-E5D0-01F86425D243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35C0730-2B8E-724C-9082-8951DB4065E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43FC78-7BB8-BA30-EF8B-4040DF5FB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901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DF97CC-2C4B-A76D-DCA3-DF2EBEBE47C5}"/>
              </a:ext>
            </a:extLst>
          </p:cNvPr>
          <p:cNvSpPr txBox="1"/>
          <p:nvPr/>
        </p:nvSpPr>
        <p:spPr>
          <a:xfrm>
            <a:off x="678489" y="1761910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‘s’</a:t>
            </a:r>
          </a:p>
        </p:txBody>
      </p:sp>
    </p:spTree>
    <p:extLst>
      <p:ext uri="{BB962C8B-B14F-4D97-AF65-F5344CB8AC3E}">
        <p14:creationId xmlns:p14="http://schemas.microsoft.com/office/powerpoint/2010/main" val="329231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90D0-F58D-E96C-D5BB-8600E513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5F55-DE6F-F195-B9E5-51DD88C7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92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13FE10-DB2D-1DDE-D09F-D7EA008BBC4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A06083D-8A1D-4CB8-33F8-B9832CEF8AB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40021D-D925-1CAA-F8E4-5F07EF339749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6EF55F-734F-1BF6-0627-5BF5A110DAC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C0753BA-8A07-F6F3-BE49-F36550FD7DF3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973E7-CE76-6D64-B604-B09EAF2FB494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B5F146-B274-3648-790E-01F4E68A3105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A2C631-0F2F-7671-9D62-7E52CF77904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2C6CC2-B49A-F368-CD1A-0971D4A65B9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9F2E6F-D8E8-15C2-73E6-52E8FD538D7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459750-7AA1-1699-BB0E-BD368A22FBF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EC74EF-E5CD-7F4D-3308-39EA1A9992BC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0182F4-6FFF-0145-9431-754079DF27E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C1474F3-5626-2457-276E-272F4B9B29F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79DD3F-BFFA-B346-0554-42A715C5F49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BFF0AB-5F41-F592-39C8-E73286481264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71ED0D-42A9-C984-7B56-ABE89EECD271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F778E2-5BF2-08E8-8C59-910C317CF24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94BA03-9306-FF49-3367-8E94C6EB3CA2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596C30-AAD1-64B1-4BF4-550C82027610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476C31C-99A6-A6BE-154D-8852C78C5B2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BCEDAC-9DF2-1ADD-4556-06EEC4B29C1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EA48694-ED10-8CBB-C902-8CDFA445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75167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B8D35-5432-915F-EDD5-BDE0C1730FAF}"/>
              </a:ext>
            </a:extLst>
          </p:cNvPr>
          <p:cNvSpPr txBox="1"/>
          <p:nvPr/>
        </p:nvSpPr>
        <p:spPr>
          <a:xfrm>
            <a:off x="678489" y="176191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‘s’</a:t>
            </a:r>
          </a:p>
        </p:txBody>
      </p:sp>
    </p:spTree>
    <p:extLst>
      <p:ext uri="{BB962C8B-B14F-4D97-AF65-F5344CB8AC3E}">
        <p14:creationId xmlns:p14="http://schemas.microsoft.com/office/powerpoint/2010/main" val="339935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CB0A-EDE0-7EA1-AACF-924D5A03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5C6A-C5E8-DD1E-E83E-59025C3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E21CB7-FE25-89B7-CCFD-A987837934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D70C8B-212E-03E8-E9B6-D296A9EEB65F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ADD34B-26E9-D3F4-A3D1-C6FAD97BA95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2FF6960-A1ED-8746-4450-5E7D7BC90B73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E9982F-9F0D-C9FD-E33C-320659FC22A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BE7CA1-3535-556E-EBB5-07939A7DC5E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BE01EC-8DAA-6BE8-5CA2-F8956A2D93B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FEE607-3982-F64A-320E-D532E6D1781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B205B7-2C7D-55F9-0E21-EB32264BF6F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B2E6FB-6F34-01F2-9255-BCAC538428E9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32A361-2EF5-1340-B3DA-E806EB1E8B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68A55A-C686-C0B9-D1AB-D6B50219E39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44077-EB5C-EE5B-7C32-A2AE10F78DB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E2D953-515F-A048-921E-4541ED54F6D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09FCA35-0134-15FD-6168-4CEB42EC266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9177108-94AA-3832-A075-DCD4954B1C6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FE877D-479C-5134-F008-CFF8C928C2BF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084501-0F3E-AFCC-78C6-31DC99B26CA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7094BC-6D06-7E5D-90CC-0440B457878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A11089-2A24-7832-B42A-F1EF0F36FE9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D3DE39-B466-7EF6-F395-C39DE6FACC9D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C06A84A-156D-FA23-EF74-93088D59E550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98DED26-F024-E37F-5490-450D6F0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308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B75F9-D210-1248-79B8-C03C6AEB865A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38849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9F11-47D6-6691-E4FF-18CC6B8C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8774E-7CB0-64F1-49BD-369414C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94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862955-0E81-9268-1F7E-5E5C5360F1D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66CE8DF-1FB5-E62B-26E3-39310525ACA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26EFDA9-2917-5ABA-B5A8-32CC73A067E1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AADBDE-A110-7FA7-B697-1EEDFF429681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889D6-769B-8339-249D-CF20B6C3A57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691213-2B74-6AB0-148A-FC2C6ED2AEC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226113-D9EE-53C8-3E74-F215905E0D72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5B876F-D961-ED4F-195A-0E4E52301B2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0E0E68-C1AF-B49E-DA5C-D1AF43259230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C429D8-26C9-2F69-69B0-CEA17D43164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1A79BC-B7C4-0CBD-3490-704B36498B4A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4F2A6-B990-C1E7-491C-F0D34DB9424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E637AF-3C01-71F0-9417-175D5D7F05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318929B-2863-ABEF-0B58-0FEA4C5B7254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2BABBFD-926F-D08F-2CC0-0233A23DFDFB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C2F5AE-1DEF-733A-830F-4062E8270869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9E2114-1A95-0809-F3A1-BE3FC217444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E734ED-C591-6135-879F-28A1A17F377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05C8CD-88DE-09F8-3FE7-B4751FA2A59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C998DC-BE6C-A633-C1A0-DC6236FCAE9D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3D056FF-E24C-9ECF-3CE5-67860DD2297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BC9ABD-722D-54B3-585A-E66DD9F991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DC8D163F-53AC-7ECD-2621-81224C83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6418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1ACD26-6589-DD15-4E61-F060B5C14EC4}"/>
              </a:ext>
            </a:extLst>
          </p:cNvPr>
          <p:cNvSpPr txBox="1"/>
          <p:nvPr/>
        </p:nvSpPr>
        <p:spPr>
          <a:xfrm>
            <a:off x="678489" y="1761910"/>
            <a:ext cx="28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‘a’</a:t>
            </a:r>
          </a:p>
        </p:txBody>
      </p:sp>
    </p:spTree>
    <p:extLst>
      <p:ext uri="{BB962C8B-B14F-4D97-AF65-F5344CB8AC3E}">
        <p14:creationId xmlns:p14="http://schemas.microsoft.com/office/powerpoint/2010/main" val="33624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134D0-75BF-AC39-3862-99D8087B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1F3F3-C81F-9034-DD7B-3A2CBFB6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95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1BE837-8BCE-53EF-869B-FC743D290D69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DBA3AC-486A-0B25-61E5-58AD0E05185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3472103-F480-5FB7-87BA-4273727A9F6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C4C8715-58DF-A39B-BFD2-984E9E5F8626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1F267-253E-D2C0-9FE6-11ED927E5B6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F0B8EB-757D-6818-FCB6-A546F26D149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02A4F4B-1C76-7D5D-DB02-66F214980E4C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1D9D6-9645-7FFF-A29E-7AF132372BE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5EE016-291F-A7FB-80EE-EC9D3E5CCE6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32576D-5AF1-4DAF-343C-886C472005D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77D7F3-26F7-CD67-FE1A-07FEF52BF8E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678F97-D485-9EF4-B1D6-0BEE30ED59E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4FC463-9087-4A70-A1D4-DC79B3CCAD1E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8EBD749-BE73-359D-0DBE-D0D72BB5423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567C79-2F92-CCB4-5F3C-4051EA305D8F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BED540B-FDA4-4500-B17F-8C39E89F684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14BC5-23B3-6EB1-D9FF-828F637A60A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388B1F-48EB-F2F2-4FFE-8C2767D469A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8A3FA9F-4879-86E0-D359-E495BFF41DAF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54B0F3-A10D-B4C1-8FC0-883F1E403C7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8B9C050-33C1-9065-DDC2-B1E34CE63D4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B411903-C653-0BF4-3FA1-E412FF70F6A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456C8D-77A8-0905-2960-8BCEC1D6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549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E7C21-9C45-95D3-83A0-0ED06925C578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‘c’</a:t>
            </a:r>
          </a:p>
        </p:txBody>
      </p:sp>
    </p:spTree>
    <p:extLst>
      <p:ext uri="{BB962C8B-B14F-4D97-AF65-F5344CB8AC3E}">
        <p14:creationId xmlns:p14="http://schemas.microsoft.com/office/powerpoint/2010/main" val="300700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E893-D5EF-2DC5-49D7-F9B73F80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C185-D128-BA51-ADC1-5A61A25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96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55129F-8178-E720-2F5C-BCCE6F5AF15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7F9907D-D587-9BB1-B629-1BA1065AA5D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580679-B570-C327-F022-323D7D0A6A0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CF14498-8258-8ACA-0CA0-712C117B1AF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6E2980-FC4F-3C12-0ADD-AD5E0913E72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01C23B1-F4AF-38A8-E9E6-6D498AE953F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DDE5E6-2B15-E374-A541-93606985B63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56BBE9-36C1-E127-EB38-A6D6704A5A5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AE50BF-7771-D87E-F197-103EE6F76D8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9ECC4F-BA70-85AD-B71C-F0165BEA5E8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6BB892-3321-EDB0-CD62-E10F95C58E43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5AC2E2-0768-D194-A26B-3F012749B5C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7ED7A-F642-3A8D-B9D8-4CFCD0DA7F3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1A23A8C-0132-BD02-ABE7-1BAD9CAF1B6A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A16A3A-3B26-A481-F03E-3476FBECDF1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249818-EFF8-DDAA-948F-569072AF382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503F4D-C507-0BA6-BD7D-A4694216043B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6150C26-26B4-894C-C5D1-7C77A8383CF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BD6EC3F-FE61-2DB3-CD11-A976D5B2422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4BC539-6C03-B53D-4E11-708EA7CA456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F3F25DE-041F-2D98-DDFB-466BA776B16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765860-F6EE-9533-F1BF-DEB086C7CB37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1313007-E5E4-4D8F-52EC-DF548A73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369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424C3F-2DA7-C95B-5F3B-FAB2111E542B}"/>
              </a:ext>
            </a:extLst>
          </p:cNvPr>
          <p:cNvSpPr txBox="1"/>
          <p:nvPr/>
        </p:nvSpPr>
        <p:spPr>
          <a:xfrm>
            <a:off x="678489" y="1761910"/>
            <a:ext cx="282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‘c’</a:t>
            </a:r>
          </a:p>
        </p:txBody>
      </p:sp>
    </p:spTree>
    <p:extLst>
      <p:ext uri="{BB962C8B-B14F-4D97-AF65-F5344CB8AC3E}">
        <p14:creationId xmlns:p14="http://schemas.microsoft.com/office/powerpoint/2010/main" val="109549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E3089-CEEC-35B6-BC9D-8C03163E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9112E-2B6A-D8ED-3B87-72375D7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97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4650923-DBAA-B1D5-2722-0F31EA38816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F3B343F-39C1-1E91-3BE2-20F2300DEF6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3E48-1F10-3707-5803-515589228414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BD4BA6-26CF-551B-3E3C-85DA672FD874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EAA401-5999-7C43-F665-DD8D5C8544D9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A1F13C-6492-4D10-CE9B-9C0ADC1BCF38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FEF4D0-E43E-9502-C886-9D328C75838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EC7E4E-0FEC-783E-11E7-748106DBA025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2D43D1-CEDF-E2CE-C2FC-C59B67B22EAB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2CCF87-BC93-AE24-4EF0-54761A4F1E4F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B91072-0D78-5E8E-EA88-E071A312348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2F31A5-0B7A-3010-2B8D-23B1C9BB640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D669D9-D302-92AE-A6B7-25E370613CD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1D076F-AEEF-FC90-C5DF-660719DC697F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8AB624-CDC4-F7C5-68FE-4B2F6E0C688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DBB4E5-D2F8-2349-E409-D44EB9B7EB2D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133330-524F-6F46-D8A7-CDE1060D7BF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2D978F-AE54-0094-4252-88F9F14091D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919699-D043-1DD0-E407-BD5C51D2136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4B5645-F155-9815-44F2-63454597A3E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C02848-3330-F219-A5E9-863433C34B27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5D6029C-DE18-DC26-4805-1DE0AC7F4C2F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5E2287-7FA2-247D-BFC4-D5882EBD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4518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FFB788-4A32-2B69-91B7-A1B42C8CF4CD}"/>
              </a:ext>
            </a:extLst>
          </p:cNvPr>
          <p:cNvSpPr txBox="1"/>
          <p:nvPr/>
        </p:nvSpPr>
        <p:spPr>
          <a:xfrm>
            <a:off x="678489" y="1761910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‘b’</a:t>
            </a:r>
          </a:p>
        </p:txBody>
      </p:sp>
    </p:spTree>
    <p:extLst>
      <p:ext uri="{BB962C8B-B14F-4D97-AF65-F5344CB8AC3E}">
        <p14:creationId xmlns:p14="http://schemas.microsoft.com/office/powerpoint/2010/main" val="127862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BE49-F04A-9BDA-3205-8448E2EA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9941C-F834-548A-2EE5-9CA0012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98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7003ED-A659-4A2C-3BA6-8985634986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086462A-5266-C54C-4E83-4F41F2675F7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BD9DC91-0B0A-6B1D-359B-A673E8B74966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E5D59B-8940-757F-2DCC-1E093C11F44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182E2B-E340-6F75-66F0-02F908B0935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519BC8-E035-6723-1029-55CEFC32914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67D665-395A-5363-F764-B33F42D1760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7FBE8C-EB80-2C50-D3F4-8D8636EE131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DBC2FF-5239-9618-B0D3-B1AE5714FFB8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4857C5-457E-AC13-97F7-5E13BC07933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EFA13-FF10-2992-8F25-6F4F334CE3B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1F1278-7AB2-4B9B-FE31-258880CDFC42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E73E411-9732-72B2-891D-5AE1685353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F7D75A-3B4B-6E79-6891-D9F61F30E5F0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CFE2FB-AAED-B8CB-9B81-02A0262EEBB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44779-F8D2-6E42-9247-2F7187C20EB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DC6A93-995D-D681-ABD5-010204107788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55D291-B4DE-7474-C5CC-2A3A8208168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2519D0-A778-1C16-FF3B-CD953602843D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A6FEF7-2813-2F21-BB77-49758BE953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9F0780-EF2A-2271-B377-A049DC79182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8EAE99-D4F8-FFAB-DB06-B36EFE6BD8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D6F082-69D1-63A5-DEA4-4E0C8DC7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87754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C251-B4A0-D3A0-A829-AFF105B4E85E}"/>
              </a:ext>
            </a:extLst>
          </p:cNvPr>
          <p:cNvSpPr txBox="1"/>
          <p:nvPr/>
        </p:nvSpPr>
        <p:spPr>
          <a:xfrm>
            <a:off x="678489" y="1761910"/>
            <a:ext cx="28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‘b’</a:t>
            </a:r>
          </a:p>
        </p:txBody>
      </p:sp>
    </p:spTree>
    <p:extLst>
      <p:ext uri="{BB962C8B-B14F-4D97-AF65-F5344CB8AC3E}">
        <p14:creationId xmlns:p14="http://schemas.microsoft.com/office/powerpoint/2010/main" val="183542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EB7F2-B671-3695-212D-0EAE2D1E4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67110-DB7D-4E13-F99B-EA2DF454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99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51B5BE-2DAB-6333-BE20-20E1D45C07D1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2FDF2C-F179-4C6E-CA83-13EFBE2B90F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EB4A730-62B3-63B9-9F09-9C19067EA2F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7E769D-764D-E46F-31E9-E51B9DB2426A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B225C8-CB87-289E-34AF-2F4D6F6CAA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41AD11-8346-0F9D-E81C-745711DFDC19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0E404B-8465-805F-BADE-809590A9A6B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64EE7F-A03D-B821-6A73-1CA954C5E161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171C4B-AEFD-E2AC-E4B6-2F4CD730B23F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3A4613-974C-B7DB-7B99-4A209F34C87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39D431-F14B-49D7-A892-06C77E505464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E45274-7208-0360-7135-9B9C3481E3C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884B0C-B547-A065-CB5A-5C6820AFF10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C6F2952-2710-FDA9-0DEF-7AB835E93FE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1A9EC7D-4C9E-FD12-7711-851882A83F5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A4ECA2-34B0-9BAB-50B7-AD0A34F7383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D23AA3-1098-7333-CF76-9BA4DFC8DF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F4DAFC-4464-E2D6-890C-7950FF3D0A9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86D898-E9D0-1C5D-B399-1AE594C24098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868DC8-5DE4-032F-15A6-F20806746AD4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87C28-22DB-04DB-47AF-6BDB6DD17B7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A7BA4B1-C6F6-DD79-68B1-4932DC9DBA78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7E0F185-97FB-4A78-8A40-B4CAB6C6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40443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418C20-6A56-BFBF-E11A-EFB785898F63}"/>
              </a:ext>
            </a:extLst>
          </p:cNvPr>
          <p:cNvSpPr txBox="1"/>
          <p:nvPr/>
        </p:nvSpPr>
        <p:spPr>
          <a:xfrm>
            <a:off x="678489" y="1761910"/>
            <a:ext cx="106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‘t’</a:t>
            </a:r>
          </a:p>
        </p:txBody>
      </p:sp>
    </p:spTree>
    <p:extLst>
      <p:ext uri="{BB962C8B-B14F-4D97-AF65-F5344CB8AC3E}">
        <p14:creationId xmlns:p14="http://schemas.microsoft.com/office/powerpoint/2010/main" val="56653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4932</Words>
  <Application>Microsoft Office PowerPoint</Application>
  <PresentationFormat>Widescreen</PresentationFormat>
  <Paragraphs>3625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20</cp:revision>
  <dcterms:created xsi:type="dcterms:W3CDTF">2024-09-20T21:19:50Z</dcterms:created>
  <dcterms:modified xsi:type="dcterms:W3CDTF">2025-03-09T17:28:45Z</dcterms:modified>
</cp:coreProperties>
</file>