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61" r:id="rId8"/>
    <p:sldId id="275" r:id="rId9"/>
    <p:sldId id="262" r:id="rId10"/>
    <p:sldId id="263" r:id="rId11"/>
    <p:sldId id="266" r:id="rId12"/>
    <p:sldId id="269" r:id="rId13"/>
    <p:sldId id="270" r:id="rId14"/>
    <p:sldId id="272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3DC"/>
    <a:srgbClr val="5355B1"/>
    <a:srgbClr val="2A2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F2B3-367B-4FC6-89BA-658ACD94D9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1F0DE-CCB7-4134-A007-505DFF9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progress, don’t know what other languages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1F0DE-CCB7-4134-A007-505DFF923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1F0DE-CCB7-4134-A007-505DFF923B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Waiting for group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1F0DE-CCB7-4134-A007-505DFF923B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legend?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1F0DE-CCB7-4134-A007-505DFF923B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9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42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43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6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2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64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6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5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43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4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AB89C57-7A95-4B50-85B5-E162F93E94C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AE0109-4253-4D95-BF14-33F729FCB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venbrethren.co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2AC-FD99-4AEB-8C89-1D24E9491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03" y="1365161"/>
            <a:ext cx="8868070" cy="3950594"/>
          </a:xfrm>
          <a:gradFill flip="none" rotWithShape="1">
            <a:gsLst>
              <a:gs pos="0">
                <a:srgbClr val="B2B3DC"/>
              </a:gs>
              <a:gs pos="37000">
                <a:srgbClr val="5355B1"/>
              </a:gs>
              <a:gs pos="81000">
                <a:srgbClr val="2A2B5C"/>
              </a:gs>
            </a:gsLst>
            <a:path path="circle">
              <a:fillToRect l="50000" t="130000" r="50000" b="-30000"/>
            </a:path>
            <a:tileRect/>
          </a:gradFill>
          <a:effectLst>
            <a:softEdge rad="63500"/>
          </a:effectLst>
        </p:spPr>
        <p:txBody>
          <a:bodyPr anchor="ctr">
            <a:normAutofit/>
          </a:bodyPr>
          <a:lstStyle/>
          <a:p>
            <a:pPr algn="ctr"/>
            <a:r>
              <a:rPr lang="en-US" sz="6600" b="1" i="0" dirty="0">
                <a:solidFill>
                  <a:schemeClr val="tx1"/>
                </a:solidFill>
              </a:rPr>
              <a:t>Group 11’s 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405DA-1A2E-461D-992B-3E9C57046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755-B06F-44F1-8DEF-CB3C690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27928"/>
          </a:xfrm>
        </p:spPr>
        <p:txBody>
          <a:bodyPr/>
          <a:lstStyle/>
          <a:p>
            <a:r>
              <a:rPr lang="en-US" dirty="0"/>
              <a:t>Database	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5602ED-94AA-49EE-9B6B-E9B359E9D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82818"/>
            <a:ext cx="6248400" cy="194425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F3F761-9722-43E1-AD8A-90253144CD81}"/>
              </a:ext>
            </a:extLst>
          </p:cNvPr>
          <p:cNvSpPr txBox="1">
            <a:spLocks/>
          </p:cNvSpPr>
          <p:nvPr/>
        </p:nvSpPr>
        <p:spPr>
          <a:xfrm>
            <a:off x="762000" y="1517176"/>
            <a:ext cx="3833906" cy="92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-Carlos </a:t>
            </a:r>
            <a:r>
              <a:rPr lang="en-US" sz="2400" dirty="0" err="1"/>
              <a:t>Lairet</a:t>
            </a:r>
            <a:endParaRPr lang="en-US" sz="24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11F80E7-593F-4529-86B3-226CBFD01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3489478"/>
            <a:ext cx="6248400" cy="18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755-B06F-44F1-8DEF-CB3C690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27928"/>
          </a:xfrm>
        </p:spPr>
        <p:txBody>
          <a:bodyPr>
            <a:normAutofit fontScale="90000"/>
          </a:bodyPr>
          <a:lstStyle/>
          <a:p>
            <a:r>
              <a:rPr lang="en-US" dirty="0"/>
              <a:t>API Endpoints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F3F761-9722-43E1-AD8A-90253144CD81}"/>
              </a:ext>
            </a:extLst>
          </p:cNvPr>
          <p:cNvSpPr txBox="1">
            <a:spLocks/>
          </p:cNvSpPr>
          <p:nvPr/>
        </p:nvSpPr>
        <p:spPr>
          <a:xfrm>
            <a:off x="762000" y="2027902"/>
            <a:ext cx="3833906" cy="92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-Harry O’Hagan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1734BDF-524A-4516-B106-DC0E168AA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45" y="559678"/>
            <a:ext cx="5865236" cy="51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755-B06F-44F1-8DEF-CB3C690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27928"/>
          </a:xfrm>
        </p:spPr>
        <p:txBody>
          <a:bodyPr>
            <a:normAutofit fontScale="90000"/>
          </a:bodyPr>
          <a:lstStyle/>
          <a:p>
            <a:r>
              <a:rPr lang="en-US" dirty="0"/>
              <a:t>API ARC Testing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F3F761-9722-43E1-AD8A-90253144CD81}"/>
              </a:ext>
            </a:extLst>
          </p:cNvPr>
          <p:cNvSpPr txBox="1">
            <a:spLocks/>
          </p:cNvSpPr>
          <p:nvPr/>
        </p:nvSpPr>
        <p:spPr>
          <a:xfrm>
            <a:off x="762000" y="2027902"/>
            <a:ext cx="3833906" cy="92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-Devon Anselmo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74E22-A11A-477D-83E7-BBC59873D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7107"/>
            <a:ext cx="5445457" cy="34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755-B06F-44F1-8DEF-CB3C690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27928"/>
          </a:xfrm>
        </p:spPr>
        <p:txBody>
          <a:bodyPr>
            <a:normAutofit fontScale="90000"/>
          </a:bodyPr>
          <a:lstStyle/>
          <a:p>
            <a:r>
              <a:rPr lang="en-US" dirty="0"/>
              <a:t>Website Design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F3F761-9722-43E1-AD8A-90253144CD81}"/>
              </a:ext>
            </a:extLst>
          </p:cNvPr>
          <p:cNvSpPr txBox="1">
            <a:spLocks/>
          </p:cNvSpPr>
          <p:nvPr/>
        </p:nvSpPr>
        <p:spPr>
          <a:xfrm>
            <a:off x="762000" y="2027902"/>
            <a:ext cx="3833906" cy="92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-Neo Cho</a:t>
            </a:r>
          </a:p>
        </p:txBody>
      </p:sp>
      <p:pic>
        <p:nvPicPr>
          <p:cNvPr id="5" name="Picture 4" descr="A person sitting in front of a computer screen&#10;&#10;Description automatically generated">
            <a:extLst>
              <a:ext uri="{FF2B5EF4-FFF2-40B4-BE49-F238E27FC236}">
                <a16:creationId xmlns:a16="http://schemas.microsoft.com/office/drawing/2014/main" id="{0E402EDD-4C34-4577-8888-282185D1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66" y="318960"/>
            <a:ext cx="5654722" cy="2636870"/>
          </a:xfrm>
          <a:prstGeom prst="rect">
            <a:avLst/>
          </a:prstGeom>
        </p:spPr>
      </p:pic>
      <p:pic>
        <p:nvPicPr>
          <p:cNvPr id="7" name="Picture 6" descr="A picture containing television, bed, computer&#10;&#10;Description automatically generated">
            <a:extLst>
              <a:ext uri="{FF2B5EF4-FFF2-40B4-BE49-F238E27FC236}">
                <a16:creationId xmlns:a16="http://schemas.microsoft.com/office/drawing/2014/main" id="{5D1413B9-3499-4E8E-9DBB-0D6AE7594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66" y="3429000"/>
            <a:ext cx="5654721" cy="25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3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755-B06F-44F1-8DEF-CB3C690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27928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F3F761-9722-43E1-AD8A-90253144CD81}"/>
              </a:ext>
            </a:extLst>
          </p:cNvPr>
          <p:cNvSpPr txBox="1">
            <a:spLocks/>
          </p:cNvSpPr>
          <p:nvPr/>
        </p:nvSpPr>
        <p:spPr>
          <a:xfrm>
            <a:off x="762000" y="1487606"/>
            <a:ext cx="3833906" cy="92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-Zachary </a:t>
            </a:r>
            <a:r>
              <a:rPr lang="en-US" sz="2400" dirty="0" err="1"/>
              <a:t>Sutrich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1B1FF-2BC6-4A90-819E-4DD65D4D7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49" y="559678"/>
            <a:ext cx="6280591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94DA-51DA-4F66-B3D5-A86933F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11E7-E020-4BC8-8384-D48F6157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https://elevenbrethren.com/index.html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B351-007D-4562-83F4-F474252E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0BF2-57FE-4990-8E38-117888A0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6C42-20A2-455E-A526-9A4C7C00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880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D9DA-AF50-465A-9888-FBC4CF91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14786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/>
              <a:t>Database </a:t>
            </a:r>
          </a:p>
          <a:p>
            <a:pPr marL="0" indent="0">
              <a:buNone/>
            </a:pPr>
            <a:r>
              <a:rPr lang="en-US" dirty="0"/>
              <a:t>Carlos </a:t>
            </a:r>
            <a:r>
              <a:rPr lang="en-US" dirty="0" err="1"/>
              <a:t>Lairet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C9E95D-139D-4F6E-AACA-93D467824369}"/>
              </a:ext>
            </a:extLst>
          </p:cNvPr>
          <p:cNvSpPr txBox="1">
            <a:spLocks/>
          </p:cNvSpPr>
          <p:nvPr/>
        </p:nvSpPr>
        <p:spPr>
          <a:xfrm>
            <a:off x="5181600" y="2344204"/>
            <a:ext cx="3035121" cy="147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/>
              <a:t>API</a:t>
            </a:r>
          </a:p>
          <a:p>
            <a:pPr marL="0" indent="0">
              <a:buNone/>
            </a:pPr>
            <a:r>
              <a:rPr lang="en-US" dirty="0"/>
              <a:t>Devon Anselmo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Harry O’Hagan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A58D34-D2D1-400D-925F-540C5621BF78}"/>
              </a:ext>
            </a:extLst>
          </p:cNvPr>
          <p:cNvSpPr txBox="1">
            <a:spLocks/>
          </p:cNvSpPr>
          <p:nvPr/>
        </p:nvSpPr>
        <p:spPr>
          <a:xfrm>
            <a:off x="5181600" y="4119342"/>
            <a:ext cx="6248398" cy="147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/>
              <a:t>Front-End</a:t>
            </a:r>
          </a:p>
          <a:p>
            <a:pPr marL="0" indent="0">
              <a:buNone/>
            </a:pPr>
            <a:r>
              <a:rPr lang="en-US" dirty="0"/>
              <a:t>Neo Cho</a:t>
            </a:r>
          </a:p>
          <a:p>
            <a:pPr marL="0" indent="0">
              <a:buNone/>
            </a:pPr>
            <a:r>
              <a:rPr lang="en-US" dirty="0"/>
              <a:t>Zachary </a:t>
            </a:r>
            <a:r>
              <a:rPr lang="en-US" dirty="0" err="1"/>
              <a:t>Sutrich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36C37B-FCA4-48E5-8D34-796809FEA9E3}"/>
              </a:ext>
            </a:extLst>
          </p:cNvPr>
          <p:cNvSpPr txBox="1">
            <a:spLocks/>
          </p:cNvSpPr>
          <p:nvPr/>
        </p:nvSpPr>
        <p:spPr>
          <a:xfrm>
            <a:off x="8216721" y="2344203"/>
            <a:ext cx="3308018" cy="147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/>
              <a:t>Project Manager </a:t>
            </a:r>
          </a:p>
          <a:p>
            <a:pPr marL="0" indent="0">
              <a:buNone/>
            </a:pPr>
            <a:r>
              <a:rPr lang="en-US" dirty="0"/>
              <a:t>Cameron Garretson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75D4-51DD-444C-B621-51AD4A13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5403-CD25-44D6-8E73-1FFBD71A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Version Control: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/>
              <a:t>General Discussion: </a:t>
            </a:r>
            <a:r>
              <a:rPr lang="en-US" dirty="0"/>
              <a:t>Discord</a:t>
            </a:r>
          </a:p>
          <a:p>
            <a:r>
              <a:rPr lang="en-US" b="1" dirty="0"/>
              <a:t>Group Meetings: </a:t>
            </a:r>
            <a:r>
              <a:rPr lang="en-US" dirty="0"/>
              <a:t>Zoom</a:t>
            </a:r>
          </a:p>
          <a:p>
            <a:r>
              <a:rPr lang="en-US" b="1" dirty="0"/>
              <a:t>Project Management: </a:t>
            </a:r>
            <a:r>
              <a:rPr lang="en-US" dirty="0"/>
              <a:t>Trello</a:t>
            </a:r>
          </a:p>
          <a:p>
            <a:r>
              <a:rPr lang="en-US" b="1" dirty="0"/>
              <a:t>Hosting: </a:t>
            </a:r>
            <a:r>
              <a:rPr lang="en-US" dirty="0"/>
              <a:t>GoDaddy</a:t>
            </a:r>
          </a:p>
          <a:p>
            <a:r>
              <a:rPr lang="en-US" b="1" dirty="0"/>
              <a:t>Languages: </a:t>
            </a:r>
            <a:r>
              <a:rPr lang="en-US" dirty="0"/>
              <a:t>SQL, PHP, HTML/CSS, JavaScript </a:t>
            </a:r>
          </a:p>
          <a:p>
            <a:r>
              <a:rPr lang="en-US" b="1" dirty="0"/>
              <a:t>Database Management: </a:t>
            </a:r>
            <a:r>
              <a:rPr lang="en-US" dirty="0"/>
              <a:t>MySQL</a:t>
            </a:r>
          </a:p>
          <a:p>
            <a:r>
              <a:rPr lang="en-US" b="1" dirty="0"/>
              <a:t>Testing: </a:t>
            </a:r>
            <a:r>
              <a:rPr lang="en-US" dirty="0"/>
              <a:t>ARC</a:t>
            </a:r>
          </a:p>
          <a:p>
            <a:r>
              <a:rPr lang="en-US" b="1" dirty="0"/>
              <a:t>Presentation: </a:t>
            </a:r>
            <a:r>
              <a:rPr lang="en-US" dirty="0"/>
              <a:t>PowerPoint </a:t>
            </a:r>
          </a:p>
          <a:p>
            <a:r>
              <a:rPr lang="en-US" b="1" dirty="0"/>
              <a:t>Charts: </a:t>
            </a:r>
            <a:r>
              <a:rPr lang="en-US" dirty="0"/>
              <a:t>Excel, </a:t>
            </a:r>
            <a:r>
              <a:rPr lang="en-US" dirty="0" err="1"/>
              <a:t>ERDPlus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A750-DED6-4BB5-B542-74A02CD7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E6DC-F77A-4380-B7A8-9692C6A9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design issue with regards to search contact functionality. </a:t>
            </a:r>
          </a:p>
          <a:p>
            <a:r>
              <a:rPr lang="en-US" dirty="0"/>
              <a:t>PHP syntax and API in general.</a:t>
            </a:r>
          </a:p>
        </p:txBody>
      </p:sp>
    </p:spTree>
    <p:extLst>
      <p:ext uri="{BB962C8B-B14F-4D97-AF65-F5344CB8AC3E}">
        <p14:creationId xmlns:p14="http://schemas.microsoft.com/office/powerpoint/2010/main" val="28568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F4E9-9DD1-4CD5-A948-4CB74BB7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82CC-D4E6-4D2B-8139-A209B00E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team.</a:t>
            </a:r>
          </a:p>
          <a:p>
            <a:r>
              <a:rPr lang="en-US" dirty="0"/>
              <a:t>Collaboration between different departments, </a:t>
            </a:r>
            <a:r>
              <a:rPr lang="en-US" dirty="0" err="1"/>
              <a:t>ie</a:t>
            </a:r>
            <a:r>
              <a:rPr lang="en-US" dirty="0"/>
              <a:t>. API team working with Front-End. </a:t>
            </a:r>
          </a:p>
          <a:p>
            <a:r>
              <a:rPr lang="en-US" dirty="0"/>
              <a:t>Debugging API endpoints with ARC.</a:t>
            </a:r>
          </a:p>
          <a:p>
            <a:r>
              <a:rPr lang="en-US" dirty="0"/>
              <a:t>Designing the website before touching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9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4207-E825-427D-AC70-90911C4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F75B8-93A3-4287-811C-8B0A38D86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06" y="1345830"/>
            <a:ext cx="6834094" cy="4347667"/>
          </a:xfrm>
        </p:spPr>
      </p:pic>
    </p:spTree>
    <p:extLst>
      <p:ext uri="{BB962C8B-B14F-4D97-AF65-F5344CB8AC3E}">
        <p14:creationId xmlns:p14="http://schemas.microsoft.com/office/powerpoint/2010/main" val="315846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F881-D9E5-45C9-9ED3-4670D33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67BBB-EB5A-48EA-912B-9973DD73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8856"/>
            <a:ext cx="6248400" cy="2375201"/>
          </a:xfrm>
        </p:spPr>
      </p:pic>
    </p:spTree>
    <p:extLst>
      <p:ext uri="{BB962C8B-B14F-4D97-AF65-F5344CB8AC3E}">
        <p14:creationId xmlns:p14="http://schemas.microsoft.com/office/powerpoint/2010/main" val="340658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E6E-FE7D-4D6B-8AEB-35CFFD93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88514-9F46-4911-A890-6D978F659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6905" y="1206221"/>
            <a:ext cx="8333094" cy="4445557"/>
          </a:xfrm>
        </p:spPr>
      </p:pic>
    </p:spTree>
    <p:extLst>
      <p:ext uri="{BB962C8B-B14F-4D97-AF65-F5344CB8AC3E}">
        <p14:creationId xmlns:p14="http://schemas.microsoft.com/office/powerpoint/2010/main" val="11141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BC9-0741-4D3C-A92B-B97AEF0C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Breakdown</a:t>
            </a:r>
          </a:p>
        </p:txBody>
      </p:sp>
    </p:spTree>
    <p:extLst>
      <p:ext uri="{BB962C8B-B14F-4D97-AF65-F5344CB8AC3E}">
        <p14:creationId xmlns:p14="http://schemas.microsoft.com/office/powerpoint/2010/main" val="148619556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3">
      <a:dk1>
        <a:srgbClr val="2A2B5C"/>
      </a:dk1>
      <a:lt1>
        <a:sysClr val="window" lastClr="FFFFFF"/>
      </a:lt1>
      <a:dk2>
        <a:srgbClr val="2A2B5C"/>
      </a:dk2>
      <a:lt2>
        <a:srgbClr val="F2F3F3"/>
      </a:lt2>
      <a:accent1>
        <a:srgbClr val="2A2B5C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1_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2420</TotalTime>
  <Words>189</Words>
  <Application>Microsoft Office PowerPoint</Application>
  <PresentationFormat>Widescreen</PresentationFormat>
  <Paragraphs>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Headlines</vt:lpstr>
      <vt:lpstr>1_Headlines</vt:lpstr>
      <vt:lpstr>Group 11’s Contact Manager</vt:lpstr>
      <vt:lpstr>Meet the team</vt:lpstr>
      <vt:lpstr>Tech Used</vt:lpstr>
      <vt:lpstr>What went wrong</vt:lpstr>
      <vt:lpstr>What went right </vt:lpstr>
      <vt:lpstr>Gantt Chart</vt:lpstr>
      <vt:lpstr>Use Case Diagram</vt:lpstr>
      <vt:lpstr>ERD</vt:lpstr>
      <vt:lpstr>Project Breakdown</vt:lpstr>
      <vt:lpstr>Database </vt:lpstr>
      <vt:lpstr>API Endpoints</vt:lpstr>
      <vt:lpstr>API ARC Testing</vt:lpstr>
      <vt:lpstr>Website Design</vt:lpstr>
      <vt:lpstr>JavaScript</vt:lpstr>
      <vt:lpstr>App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11’s Contact Manager</dc:title>
  <dc:creator>Cameron Garretson</dc:creator>
  <cp:lastModifiedBy>Cameron Garretson</cp:lastModifiedBy>
  <cp:revision>21</cp:revision>
  <dcterms:created xsi:type="dcterms:W3CDTF">2020-05-31T13:54:22Z</dcterms:created>
  <dcterms:modified xsi:type="dcterms:W3CDTF">2020-06-02T17:34:04Z</dcterms:modified>
</cp:coreProperties>
</file>