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3" r:id="rId4"/>
    <p:sldId id="265" r:id="rId5"/>
    <p:sldId id="266" r:id="rId6"/>
    <p:sldId id="258" r:id="rId7"/>
    <p:sldId id="259" r:id="rId8"/>
    <p:sldId id="260" r:id="rId9"/>
    <p:sldId id="264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 snapToObjects="1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D01CA38-49E9-E748-BE60-18B260CEF683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B858B94-65E2-D143-B66F-1F03A8E6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7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A38-49E9-E748-BE60-18B260CEF683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8B94-65E2-D143-B66F-1F03A8E6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9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01CA38-49E9-E748-BE60-18B260CEF683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858B94-65E2-D143-B66F-1F03A8E6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51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01CA38-49E9-E748-BE60-18B260CEF683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858B94-65E2-D143-B66F-1F03A8E686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359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01CA38-49E9-E748-BE60-18B260CEF683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858B94-65E2-D143-B66F-1F03A8E6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6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A38-49E9-E748-BE60-18B260CEF683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8B94-65E2-D143-B66F-1F03A8E6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42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A38-49E9-E748-BE60-18B260CEF683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8B94-65E2-D143-B66F-1F03A8E6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31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A38-49E9-E748-BE60-18B260CEF683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8B94-65E2-D143-B66F-1F03A8E6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62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01CA38-49E9-E748-BE60-18B260CEF683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858B94-65E2-D143-B66F-1F03A8E6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8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A38-49E9-E748-BE60-18B260CEF683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8B94-65E2-D143-B66F-1F03A8E6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0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01CA38-49E9-E748-BE60-18B260CEF683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858B94-65E2-D143-B66F-1F03A8E6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0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A38-49E9-E748-BE60-18B260CEF683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8B94-65E2-D143-B66F-1F03A8E6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0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A38-49E9-E748-BE60-18B260CEF683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8B94-65E2-D143-B66F-1F03A8E6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A38-49E9-E748-BE60-18B260CEF683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8B94-65E2-D143-B66F-1F03A8E6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9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A38-49E9-E748-BE60-18B260CEF683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8B94-65E2-D143-B66F-1F03A8E6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2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A38-49E9-E748-BE60-18B260CEF683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8B94-65E2-D143-B66F-1F03A8E6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A38-49E9-E748-BE60-18B260CEF683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8B94-65E2-D143-B66F-1F03A8E6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1CA38-49E9-E748-BE60-18B260CEF683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58B94-65E2-D143-B66F-1F03A8E6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04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3 Contact manager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Group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2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865" y="1494174"/>
            <a:ext cx="7853264" cy="46697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7865" y="280276"/>
            <a:ext cx="8610600" cy="1293028"/>
          </a:xfrm>
        </p:spPr>
        <p:txBody>
          <a:bodyPr/>
          <a:lstStyle/>
          <a:p>
            <a:pPr algn="ctr"/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701636" y="2303813"/>
            <a:ext cx="225631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750324" y="4005660"/>
            <a:ext cx="225631" cy="21375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59776" y="2698137"/>
            <a:ext cx="154379" cy="17813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Team and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Nathaniel </a:t>
            </a:r>
            <a:r>
              <a:rPr lang="en-US" dirty="0" err="1" smtClean="0"/>
              <a:t>McKain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Project Manager/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Ryan </a:t>
            </a:r>
            <a:r>
              <a:rPr lang="en-US" dirty="0" err="1" smtClean="0"/>
              <a:t>Heitz</a:t>
            </a:r>
            <a:r>
              <a:rPr lang="en-US" dirty="0" smtClean="0"/>
              <a:t> -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err="1" smtClean="0"/>
              <a:t>Phuoc</a:t>
            </a:r>
            <a:r>
              <a:rPr lang="en-US" dirty="0" smtClean="0"/>
              <a:t> </a:t>
            </a:r>
            <a:r>
              <a:rPr lang="en-US" dirty="0" smtClean="0"/>
              <a:t>Nguyen </a:t>
            </a:r>
            <a:r>
              <a:rPr lang="mr-IN" dirty="0" smtClean="0"/>
              <a:t>–</a:t>
            </a:r>
            <a:r>
              <a:rPr lang="en-US" dirty="0" smtClean="0"/>
              <a:t> PHP</a:t>
            </a:r>
          </a:p>
          <a:p>
            <a:r>
              <a:rPr lang="en-US" dirty="0" smtClean="0"/>
              <a:t>Shawn Berkley </a:t>
            </a:r>
            <a:r>
              <a:rPr lang="mr-IN" dirty="0" smtClean="0"/>
              <a:t>–</a:t>
            </a:r>
            <a:r>
              <a:rPr lang="en-US" dirty="0" smtClean="0"/>
              <a:t> PHP</a:t>
            </a:r>
          </a:p>
          <a:p>
            <a:r>
              <a:rPr lang="en-US" dirty="0" smtClean="0"/>
              <a:t>Zach Steinberg </a:t>
            </a:r>
            <a:r>
              <a:rPr lang="mr-IN" dirty="0" smtClean="0"/>
              <a:t>–</a:t>
            </a:r>
            <a:r>
              <a:rPr lang="en-US" dirty="0" smtClean="0"/>
              <a:t> PHP</a:t>
            </a:r>
          </a:p>
          <a:p>
            <a:r>
              <a:rPr lang="en-US" dirty="0" smtClean="0"/>
              <a:t>Ryan </a:t>
            </a:r>
            <a:r>
              <a:rPr lang="en-US" dirty="0" err="1" smtClean="0"/>
              <a:t>Hildalgo</a:t>
            </a:r>
            <a:r>
              <a:rPr lang="en-US" dirty="0" smtClean="0"/>
              <a:t> </a:t>
            </a:r>
            <a:r>
              <a:rPr lang="en-US" dirty="0" smtClean="0"/>
              <a:t>- Database</a:t>
            </a:r>
          </a:p>
          <a:p>
            <a:r>
              <a:rPr lang="en-US" dirty="0" smtClean="0"/>
              <a:t>Jared Jackson </a:t>
            </a:r>
            <a:r>
              <a:rPr lang="mr-IN" dirty="0" smtClean="0"/>
              <a:t>–</a:t>
            </a:r>
            <a:r>
              <a:rPr lang="en-US" dirty="0" smtClean="0"/>
              <a:t> HTML/CSS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17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goDaddy</a:t>
            </a:r>
            <a:r>
              <a:rPr lang="en-US" dirty="0" smtClean="0"/>
              <a:t> for both Database and Website</a:t>
            </a:r>
          </a:p>
          <a:p>
            <a:r>
              <a:rPr lang="en-US" dirty="0" err="1" smtClean="0"/>
              <a:t>Cpanel</a:t>
            </a:r>
            <a:r>
              <a:rPr lang="en-US" dirty="0" smtClean="0"/>
              <a:t> for file management</a:t>
            </a:r>
          </a:p>
          <a:p>
            <a:r>
              <a:rPr lang="en-US" dirty="0" err="1" smtClean="0"/>
              <a:t>MyPHP</a:t>
            </a:r>
            <a:r>
              <a:rPr lang="en-US" dirty="0" smtClean="0"/>
              <a:t> for Database management</a:t>
            </a:r>
          </a:p>
          <a:p>
            <a:r>
              <a:rPr lang="en-US" dirty="0" err="1" smtClean="0"/>
              <a:t>goDaddy</a:t>
            </a:r>
            <a:r>
              <a:rPr lang="en-US" dirty="0" smtClean="0"/>
              <a:t>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18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Manages contacts for a user</a:t>
            </a:r>
          </a:p>
          <a:p>
            <a:pPr lvl="1"/>
            <a:r>
              <a:rPr lang="en-US" dirty="0" smtClean="0"/>
              <a:t>Create a new user</a:t>
            </a:r>
          </a:p>
          <a:p>
            <a:pPr lvl="1"/>
            <a:r>
              <a:rPr lang="en-US" dirty="0" smtClean="0"/>
              <a:t>Add contacts</a:t>
            </a:r>
          </a:p>
          <a:p>
            <a:pPr lvl="1"/>
            <a:r>
              <a:rPr lang="en-US" dirty="0" smtClean="0"/>
              <a:t>Search contacts</a:t>
            </a:r>
          </a:p>
          <a:p>
            <a:pPr lvl="1"/>
            <a:r>
              <a:rPr lang="en-US" dirty="0" smtClean="0"/>
              <a:t>Edit contacts</a:t>
            </a:r>
          </a:p>
          <a:p>
            <a:pPr lvl="1"/>
            <a:r>
              <a:rPr lang="en-US" dirty="0" smtClean="0"/>
              <a:t>Remove contacts</a:t>
            </a:r>
          </a:p>
          <a:p>
            <a:r>
              <a:rPr lang="en-US" dirty="0" smtClean="0"/>
              <a:t>Connects to a Database</a:t>
            </a:r>
          </a:p>
          <a:p>
            <a:pPr lvl="1"/>
            <a:r>
              <a:rPr lang="en-US" dirty="0" smtClean="0"/>
              <a:t>User information</a:t>
            </a:r>
          </a:p>
          <a:p>
            <a:pPr lvl="1"/>
            <a:r>
              <a:rPr lang="en-US" dirty="0" smtClean="0"/>
              <a:t>Contact information</a:t>
            </a:r>
          </a:p>
          <a:p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Hash password</a:t>
            </a:r>
          </a:p>
          <a:p>
            <a:pPr lvl="1"/>
            <a:r>
              <a:rPr lang="en-US" dirty="0" smtClean="0"/>
              <a:t>Escape inputs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13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879" y="1728485"/>
            <a:ext cx="4554414" cy="4723455"/>
          </a:xfrm>
        </p:spPr>
      </p:pic>
    </p:spTree>
    <p:extLst>
      <p:ext uri="{BB962C8B-B14F-4D97-AF65-F5344CB8AC3E}">
        <p14:creationId xmlns:p14="http://schemas.microsoft.com/office/powerpoint/2010/main" val="365728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Good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got along really well</a:t>
            </a:r>
          </a:p>
          <a:p>
            <a:r>
              <a:rPr lang="en-US" dirty="0" smtClean="0"/>
              <a:t>Made a functioning website</a:t>
            </a:r>
          </a:p>
          <a:p>
            <a:r>
              <a:rPr lang="en-US" dirty="0" smtClean="0"/>
              <a:t>Learned useful information about building an application</a:t>
            </a:r>
          </a:p>
          <a:p>
            <a:r>
              <a:rPr lang="en-US" dirty="0" smtClean="0"/>
              <a:t>Developed employable skills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Not so Good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Overwrote each others files all the time</a:t>
            </a:r>
          </a:p>
          <a:p>
            <a:r>
              <a:rPr lang="en-US" dirty="0" smtClean="0"/>
              <a:t>Sometimes online code editor did not save</a:t>
            </a:r>
          </a:p>
          <a:p>
            <a:r>
              <a:rPr lang="en-US" dirty="0" smtClean="0"/>
              <a:t>For a day could not create a connection to the Database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2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We </a:t>
            </a:r>
            <a:r>
              <a:rPr lang="en-US" dirty="0"/>
              <a:t>L</a:t>
            </a:r>
            <a:r>
              <a:rPr lang="en-US" dirty="0" smtClean="0"/>
              <a:t>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to make a Database</a:t>
            </a:r>
          </a:p>
          <a:p>
            <a:pPr lvl="1"/>
            <a:r>
              <a:rPr lang="en-US" dirty="0" smtClean="0"/>
              <a:t>Create tables</a:t>
            </a:r>
          </a:p>
          <a:p>
            <a:pPr lvl="1"/>
            <a:r>
              <a:rPr lang="en-US" dirty="0" smtClean="0"/>
              <a:t>Use a foreign key</a:t>
            </a:r>
          </a:p>
          <a:p>
            <a:r>
              <a:rPr lang="en-US" dirty="0" smtClean="0"/>
              <a:t>How to write PHP</a:t>
            </a:r>
          </a:p>
          <a:p>
            <a:pPr lvl="1"/>
            <a:r>
              <a:rPr lang="en-US" dirty="0" smtClean="0"/>
              <a:t>Connect to a Database</a:t>
            </a:r>
          </a:p>
          <a:p>
            <a:pPr lvl="1"/>
            <a:r>
              <a:rPr lang="en-US" dirty="0" smtClean="0"/>
              <a:t>Select from and insert to a Database</a:t>
            </a:r>
          </a:p>
          <a:p>
            <a:r>
              <a:rPr lang="en-US" dirty="0" smtClean="0"/>
              <a:t>How to write </a:t>
            </a:r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Creating a payload</a:t>
            </a:r>
          </a:p>
          <a:p>
            <a:pPr lvl="1"/>
            <a:r>
              <a:rPr lang="en-US" dirty="0" smtClean="0"/>
              <a:t>How to hash a password </a:t>
            </a:r>
            <a:endParaRPr lang="en-US" dirty="0" smtClean="0"/>
          </a:p>
          <a:p>
            <a:r>
              <a:rPr lang="en-US" dirty="0" smtClean="0"/>
              <a:t>Coordination for version management </a:t>
            </a:r>
          </a:p>
          <a:p>
            <a:r>
              <a:rPr lang="en-US" dirty="0" smtClean="0"/>
              <a:t>Combining different programming language in the Lamp stack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7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32" y="1714680"/>
            <a:ext cx="6506308" cy="4891631"/>
          </a:xfrm>
        </p:spPr>
      </p:pic>
    </p:spTree>
    <p:extLst>
      <p:ext uri="{BB962C8B-B14F-4D97-AF65-F5344CB8AC3E}">
        <p14:creationId xmlns:p14="http://schemas.microsoft.com/office/powerpoint/2010/main" val="20849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264</TotalTime>
  <Words>199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Mangal</vt:lpstr>
      <vt:lpstr>Vapor Trail</vt:lpstr>
      <vt:lpstr>Group 3 Contact manager</vt:lpstr>
      <vt:lpstr>Team and Roles</vt:lpstr>
      <vt:lpstr>Tools</vt:lpstr>
      <vt:lpstr>Our Project</vt:lpstr>
      <vt:lpstr>Class Diagram</vt:lpstr>
      <vt:lpstr>The Good</vt:lpstr>
      <vt:lpstr>The Not so Good</vt:lpstr>
      <vt:lpstr>What We Learned</vt:lpstr>
      <vt:lpstr>Use Case Diagram</vt:lpstr>
      <vt:lpstr>ER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 Contact manager</dc:title>
  <dc:creator>Nathaniel McKain</dc:creator>
  <cp:lastModifiedBy>Jared Jackson</cp:lastModifiedBy>
  <cp:revision>20</cp:revision>
  <dcterms:created xsi:type="dcterms:W3CDTF">2018-06-06T16:27:59Z</dcterms:created>
  <dcterms:modified xsi:type="dcterms:W3CDTF">2018-06-07T15:25:17Z</dcterms:modified>
</cp:coreProperties>
</file>