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1"/>
  </p:normalViewPr>
  <p:slideViewPr>
    <p:cSldViewPr snapToGrid="0" snapToObjects="1">
      <p:cViewPr varScale="1">
        <p:scale>
          <a:sx n="76" d="100"/>
          <a:sy n="76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B55D71-0FC4-4361-B217-ABA3F45729DB}" type="doc">
      <dgm:prSet loTypeId="urn:microsoft.com/office/officeart/2008/layout/LinedList" loCatId="list" qsTypeId="urn:microsoft.com/office/officeart/2005/8/quickstyle/simple1" qsCatId="simple" csTypeId="urn:microsoft.com/office/officeart/2005/8/colors/accent3_3" csCatId="accent3"/>
      <dgm:spPr/>
      <dgm:t>
        <a:bodyPr/>
        <a:lstStyle/>
        <a:p>
          <a:endParaRPr lang="en-US"/>
        </a:p>
      </dgm:t>
    </dgm:pt>
    <dgm:pt modelId="{CEDB6CA5-FC2B-4BD4-98CB-E31F83A93522}">
      <dgm:prSet/>
      <dgm:spPr/>
      <dgm:t>
        <a:bodyPr/>
        <a:lstStyle/>
        <a:p>
          <a:r>
            <a:rPr lang="en-US"/>
            <a:t>Application platform for users to post subleasing listings and look for listings in the Tallahassee area.</a:t>
          </a:r>
        </a:p>
      </dgm:t>
    </dgm:pt>
    <dgm:pt modelId="{C2EDE2CD-939C-49B1-9A32-35A6995569EF}" type="parTrans" cxnId="{F30BE33E-76F3-4A61-A825-6B5E6AF1FF22}">
      <dgm:prSet/>
      <dgm:spPr/>
      <dgm:t>
        <a:bodyPr/>
        <a:lstStyle/>
        <a:p>
          <a:endParaRPr lang="en-US"/>
        </a:p>
      </dgm:t>
    </dgm:pt>
    <dgm:pt modelId="{D4CAE10D-D04C-4C6E-A594-2308A28BFE2C}" type="sibTrans" cxnId="{F30BE33E-76F3-4A61-A825-6B5E6AF1FF22}">
      <dgm:prSet/>
      <dgm:spPr/>
      <dgm:t>
        <a:bodyPr/>
        <a:lstStyle/>
        <a:p>
          <a:endParaRPr lang="en-US"/>
        </a:p>
      </dgm:t>
    </dgm:pt>
    <dgm:pt modelId="{E1CC63A0-4A95-4591-AE01-410F05E6BF8E}">
      <dgm:prSet/>
      <dgm:spPr/>
      <dgm:t>
        <a:bodyPr/>
        <a:lstStyle/>
        <a:p>
          <a:r>
            <a:rPr lang="en-US"/>
            <a:t>Users have to be students in Tallahassee.</a:t>
          </a:r>
        </a:p>
      </dgm:t>
    </dgm:pt>
    <dgm:pt modelId="{73C78502-D2E8-4193-B126-6A234CD81FD9}" type="parTrans" cxnId="{00229083-0043-4181-BE4E-B2002DB71CC1}">
      <dgm:prSet/>
      <dgm:spPr/>
      <dgm:t>
        <a:bodyPr/>
        <a:lstStyle/>
        <a:p>
          <a:endParaRPr lang="en-US"/>
        </a:p>
      </dgm:t>
    </dgm:pt>
    <dgm:pt modelId="{DB2BA0DE-AB03-401D-84D6-3FC6811F5EC6}" type="sibTrans" cxnId="{00229083-0043-4181-BE4E-B2002DB71CC1}">
      <dgm:prSet/>
      <dgm:spPr/>
      <dgm:t>
        <a:bodyPr/>
        <a:lstStyle/>
        <a:p>
          <a:endParaRPr lang="en-US"/>
        </a:p>
      </dgm:t>
    </dgm:pt>
    <dgm:pt modelId="{18DEFC54-8181-4F48-86EE-332B65F1FA8A}">
      <dgm:prSet/>
      <dgm:spPr/>
      <dgm:t>
        <a:bodyPr/>
        <a:lstStyle/>
        <a:p>
          <a:r>
            <a:rPr lang="en-US"/>
            <a:t>Posts show a picture of the apartment ,descriptions, price ,address, city.</a:t>
          </a:r>
        </a:p>
      </dgm:t>
    </dgm:pt>
    <dgm:pt modelId="{4AFDD434-AC27-4A7C-86C7-5CA3A823A6AC}" type="parTrans" cxnId="{5AC64B22-6A16-4FA1-8A5F-E663EC3DA081}">
      <dgm:prSet/>
      <dgm:spPr/>
      <dgm:t>
        <a:bodyPr/>
        <a:lstStyle/>
        <a:p>
          <a:endParaRPr lang="en-US"/>
        </a:p>
      </dgm:t>
    </dgm:pt>
    <dgm:pt modelId="{FE1D3478-EA21-4034-9B94-BA9245CC7B59}" type="sibTrans" cxnId="{5AC64B22-6A16-4FA1-8A5F-E663EC3DA081}">
      <dgm:prSet/>
      <dgm:spPr/>
      <dgm:t>
        <a:bodyPr/>
        <a:lstStyle/>
        <a:p>
          <a:endParaRPr lang="en-US"/>
        </a:p>
      </dgm:t>
    </dgm:pt>
    <dgm:pt modelId="{4723DD5F-7DAC-433F-8682-8199CE195E3A}">
      <dgm:prSet/>
      <dgm:spPr/>
      <dgm:t>
        <a:bodyPr/>
        <a:lstStyle/>
        <a:p>
          <a:r>
            <a:rPr lang="en-US"/>
            <a:t>Users can like posts, and can be displayed on a different feed.</a:t>
          </a:r>
        </a:p>
      </dgm:t>
    </dgm:pt>
    <dgm:pt modelId="{1C2A53CF-7DDA-4612-9CD0-EB4AB7EFB24C}" type="parTrans" cxnId="{C5C8DBF0-6A6A-41DB-9216-0A12CEA99054}">
      <dgm:prSet/>
      <dgm:spPr/>
      <dgm:t>
        <a:bodyPr/>
        <a:lstStyle/>
        <a:p>
          <a:endParaRPr lang="en-US"/>
        </a:p>
      </dgm:t>
    </dgm:pt>
    <dgm:pt modelId="{A5BD5290-72AF-4EA4-B7F8-BFC7BAAFAEAC}" type="sibTrans" cxnId="{C5C8DBF0-6A6A-41DB-9216-0A12CEA99054}">
      <dgm:prSet/>
      <dgm:spPr/>
      <dgm:t>
        <a:bodyPr/>
        <a:lstStyle/>
        <a:p>
          <a:endParaRPr lang="en-US"/>
        </a:p>
      </dgm:t>
    </dgm:pt>
    <dgm:pt modelId="{4EEEE79F-FD7F-144A-8580-8C440A792E4D}" type="pres">
      <dgm:prSet presAssocID="{37B55D71-0FC4-4361-B217-ABA3F45729D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9CA46CF-B95A-DE4E-A8F2-69E18D215A63}" type="pres">
      <dgm:prSet presAssocID="{CEDB6CA5-FC2B-4BD4-98CB-E31F83A93522}" presName="thickLine" presStyleLbl="alignNode1" presStyleIdx="0" presStyleCnt="4"/>
      <dgm:spPr/>
    </dgm:pt>
    <dgm:pt modelId="{4D56C598-49D0-BD42-AEFD-B8E80F9D5395}" type="pres">
      <dgm:prSet presAssocID="{CEDB6CA5-FC2B-4BD4-98CB-E31F83A93522}" presName="horz1" presStyleCnt="0"/>
      <dgm:spPr/>
    </dgm:pt>
    <dgm:pt modelId="{46714C16-C321-124A-BDD6-6B54F577B83C}" type="pres">
      <dgm:prSet presAssocID="{CEDB6CA5-FC2B-4BD4-98CB-E31F83A93522}" presName="tx1" presStyleLbl="revTx" presStyleIdx="0" presStyleCnt="4"/>
      <dgm:spPr/>
      <dgm:t>
        <a:bodyPr/>
        <a:lstStyle/>
        <a:p>
          <a:endParaRPr lang="en-US"/>
        </a:p>
      </dgm:t>
    </dgm:pt>
    <dgm:pt modelId="{0D17E812-8590-C14F-A87F-5157B548C493}" type="pres">
      <dgm:prSet presAssocID="{CEDB6CA5-FC2B-4BD4-98CB-E31F83A93522}" presName="vert1" presStyleCnt="0"/>
      <dgm:spPr/>
    </dgm:pt>
    <dgm:pt modelId="{9D51ACDC-2A8B-804A-B619-25911385C271}" type="pres">
      <dgm:prSet presAssocID="{E1CC63A0-4A95-4591-AE01-410F05E6BF8E}" presName="thickLine" presStyleLbl="alignNode1" presStyleIdx="1" presStyleCnt="4"/>
      <dgm:spPr/>
    </dgm:pt>
    <dgm:pt modelId="{4DB0A3D0-183D-8841-90A5-D8F424DA0608}" type="pres">
      <dgm:prSet presAssocID="{E1CC63A0-4A95-4591-AE01-410F05E6BF8E}" presName="horz1" presStyleCnt="0"/>
      <dgm:spPr/>
    </dgm:pt>
    <dgm:pt modelId="{A29A2C20-C8C5-E648-A73F-AD3B9C931290}" type="pres">
      <dgm:prSet presAssocID="{E1CC63A0-4A95-4591-AE01-410F05E6BF8E}" presName="tx1" presStyleLbl="revTx" presStyleIdx="1" presStyleCnt="4"/>
      <dgm:spPr/>
      <dgm:t>
        <a:bodyPr/>
        <a:lstStyle/>
        <a:p>
          <a:endParaRPr lang="en-US"/>
        </a:p>
      </dgm:t>
    </dgm:pt>
    <dgm:pt modelId="{1F66DA2C-6625-1B45-B12B-E21D5A2390C5}" type="pres">
      <dgm:prSet presAssocID="{E1CC63A0-4A95-4591-AE01-410F05E6BF8E}" presName="vert1" presStyleCnt="0"/>
      <dgm:spPr/>
    </dgm:pt>
    <dgm:pt modelId="{F7CE7D76-6321-E541-A80E-377CBA2B1830}" type="pres">
      <dgm:prSet presAssocID="{18DEFC54-8181-4F48-86EE-332B65F1FA8A}" presName="thickLine" presStyleLbl="alignNode1" presStyleIdx="2" presStyleCnt="4"/>
      <dgm:spPr/>
    </dgm:pt>
    <dgm:pt modelId="{8D1C9A54-59C9-EF4B-8566-1478C2309AE2}" type="pres">
      <dgm:prSet presAssocID="{18DEFC54-8181-4F48-86EE-332B65F1FA8A}" presName="horz1" presStyleCnt="0"/>
      <dgm:spPr/>
    </dgm:pt>
    <dgm:pt modelId="{16DD4377-CFFF-734F-B8CD-47CD4B168972}" type="pres">
      <dgm:prSet presAssocID="{18DEFC54-8181-4F48-86EE-332B65F1FA8A}" presName="tx1" presStyleLbl="revTx" presStyleIdx="2" presStyleCnt="4"/>
      <dgm:spPr/>
      <dgm:t>
        <a:bodyPr/>
        <a:lstStyle/>
        <a:p>
          <a:endParaRPr lang="en-US"/>
        </a:p>
      </dgm:t>
    </dgm:pt>
    <dgm:pt modelId="{DA17B7B6-C68C-2143-8398-5F1961AAF879}" type="pres">
      <dgm:prSet presAssocID="{18DEFC54-8181-4F48-86EE-332B65F1FA8A}" presName="vert1" presStyleCnt="0"/>
      <dgm:spPr/>
    </dgm:pt>
    <dgm:pt modelId="{9427A7C3-F617-074D-9E0A-280FB207BA6D}" type="pres">
      <dgm:prSet presAssocID="{4723DD5F-7DAC-433F-8682-8199CE195E3A}" presName="thickLine" presStyleLbl="alignNode1" presStyleIdx="3" presStyleCnt="4"/>
      <dgm:spPr/>
    </dgm:pt>
    <dgm:pt modelId="{ACB1E13B-31B0-6548-A733-4664FA9764DA}" type="pres">
      <dgm:prSet presAssocID="{4723DD5F-7DAC-433F-8682-8199CE195E3A}" presName="horz1" presStyleCnt="0"/>
      <dgm:spPr/>
    </dgm:pt>
    <dgm:pt modelId="{8920AB1D-B7DC-5C4D-BDB5-B6FF1C442257}" type="pres">
      <dgm:prSet presAssocID="{4723DD5F-7DAC-433F-8682-8199CE195E3A}" presName="tx1" presStyleLbl="revTx" presStyleIdx="3" presStyleCnt="4"/>
      <dgm:spPr/>
      <dgm:t>
        <a:bodyPr/>
        <a:lstStyle/>
        <a:p>
          <a:endParaRPr lang="en-US"/>
        </a:p>
      </dgm:t>
    </dgm:pt>
    <dgm:pt modelId="{C645C78D-BB40-C048-9E60-AE78BDF3959D}" type="pres">
      <dgm:prSet presAssocID="{4723DD5F-7DAC-433F-8682-8199CE195E3A}" presName="vert1" presStyleCnt="0"/>
      <dgm:spPr/>
    </dgm:pt>
  </dgm:ptLst>
  <dgm:cxnLst>
    <dgm:cxn modelId="{C5C8DBF0-6A6A-41DB-9216-0A12CEA99054}" srcId="{37B55D71-0FC4-4361-B217-ABA3F45729DB}" destId="{4723DD5F-7DAC-433F-8682-8199CE195E3A}" srcOrd="3" destOrd="0" parTransId="{1C2A53CF-7DDA-4612-9CD0-EB4AB7EFB24C}" sibTransId="{A5BD5290-72AF-4EA4-B7F8-BFC7BAAFAEAC}"/>
    <dgm:cxn modelId="{C76C9EF5-F528-C84F-B972-FFC421CCB824}" type="presOf" srcId="{4723DD5F-7DAC-433F-8682-8199CE195E3A}" destId="{8920AB1D-B7DC-5C4D-BDB5-B6FF1C442257}" srcOrd="0" destOrd="0" presId="urn:microsoft.com/office/officeart/2008/layout/LinedList"/>
    <dgm:cxn modelId="{00229083-0043-4181-BE4E-B2002DB71CC1}" srcId="{37B55D71-0FC4-4361-B217-ABA3F45729DB}" destId="{E1CC63A0-4A95-4591-AE01-410F05E6BF8E}" srcOrd="1" destOrd="0" parTransId="{73C78502-D2E8-4193-B126-6A234CD81FD9}" sibTransId="{DB2BA0DE-AB03-401D-84D6-3FC6811F5EC6}"/>
    <dgm:cxn modelId="{32B1071D-9DAB-7E47-A6B3-251085DCA136}" type="presOf" srcId="{CEDB6CA5-FC2B-4BD4-98CB-E31F83A93522}" destId="{46714C16-C321-124A-BDD6-6B54F577B83C}" srcOrd="0" destOrd="0" presId="urn:microsoft.com/office/officeart/2008/layout/LinedList"/>
    <dgm:cxn modelId="{39A4F15D-7987-804B-9679-22C9E8A00E8C}" type="presOf" srcId="{E1CC63A0-4A95-4591-AE01-410F05E6BF8E}" destId="{A29A2C20-C8C5-E648-A73F-AD3B9C931290}" srcOrd="0" destOrd="0" presId="urn:microsoft.com/office/officeart/2008/layout/LinedList"/>
    <dgm:cxn modelId="{C1F5FAE8-732A-834A-982F-281D82D40879}" type="presOf" srcId="{37B55D71-0FC4-4361-B217-ABA3F45729DB}" destId="{4EEEE79F-FD7F-144A-8580-8C440A792E4D}" srcOrd="0" destOrd="0" presId="urn:microsoft.com/office/officeart/2008/layout/LinedList"/>
    <dgm:cxn modelId="{F30BE33E-76F3-4A61-A825-6B5E6AF1FF22}" srcId="{37B55D71-0FC4-4361-B217-ABA3F45729DB}" destId="{CEDB6CA5-FC2B-4BD4-98CB-E31F83A93522}" srcOrd="0" destOrd="0" parTransId="{C2EDE2CD-939C-49B1-9A32-35A6995569EF}" sibTransId="{D4CAE10D-D04C-4C6E-A594-2308A28BFE2C}"/>
    <dgm:cxn modelId="{0CC0736B-EC75-9449-9F34-95C8797A1C6A}" type="presOf" srcId="{18DEFC54-8181-4F48-86EE-332B65F1FA8A}" destId="{16DD4377-CFFF-734F-B8CD-47CD4B168972}" srcOrd="0" destOrd="0" presId="urn:microsoft.com/office/officeart/2008/layout/LinedList"/>
    <dgm:cxn modelId="{5AC64B22-6A16-4FA1-8A5F-E663EC3DA081}" srcId="{37B55D71-0FC4-4361-B217-ABA3F45729DB}" destId="{18DEFC54-8181-4F48-86EE-332B65F1FA8A}" srcOrd="2" destOrd="0" parTransId="{4AFDD434-AC27-4A7C-86C7-5CA3A823A6AC}" sibTransId="{FE1D3478-EA21-4034-9B94-BA9245CC7B59}"/>
    <dgm:cxn modelId="{1C1B47F1-AD4E-2E4A-A398-740CB8078E12}" type="presParOf" srcId="{4EEEE79F-FD7F-144A-8580-8C440A792E4D}" destId="{59CA46CF-B95A-DE4E-A8F2-69E18D215A63}" srcOrd="0" destOrd="0" presId="urn:microsoft.com/office/officeart/2008/layout/LinedList"/>
    <dgm:cxn modelId="{937D8EED-43C8-B447-9F8A-E8CD76AC728C}" type="presParOf" srcId="{4EEEE79F-FD7F-144A-8580-8C440A792E4D}" destId="{4D56C598-49D0-BD42-AEFD-B8E80F9D5395}" srcOrd="1" destOrd="0" presId="urn:microsoft.com/office/officeart/2008/layout/LinedList"/>
    <dgm:cxn modelId="{EB1F02FD-6313-E849-92FD-91EAF95F2A17}" type="presParOf" srcId="{4D56C598-49D0-BD42-AEFD-B8E80F9D5395}" destId="{46714C16-C321-124A-BDD6-6B54F577B83C}" srcOrd="0" destOrd="0" presId="urn:microsoft.com/office/officeart/2008/layout/LinedList"/>
    <dgm:cxn modelId="{9791FD81-9D72-CE49-842E-E974C6F8D59E}" type="presParOf" srcId="{4D56C598-49D0-BD42-AEFD-B8E80F9D5395}" destId="{0D17E812-8590-C14F-A87F-5157B548C493}" srcOrd="1" destOrd="0" presId="urn:microsoft.com/office/officeart/2008/layout/LinedList"/>
    <dgm:cxn modelId="{2B33375D-EE79-8A4C-8357-9191354706DA}" type="presParOf" srcId="{4EEEE79F-FD7F-144A-8580-8C440A792E4D}" destId="{9D51ACDC-2A8B-804A-B619-25911385C271}" srcOrd="2" destOrd="0" presId="urn:microsoft.com/office/officeart/2008/layout/LinedList"/>
    <dgm:cxn modelId="{B0BEAB6A-5AA7-764A-9815-132FFA4EDBC7}" type="presParOf" srcId="{4EEEE79F-FD7F-144A-8580-8C440A792E4D}" destId="{4DB0A3D0-183D-8841-90A5-D8F424DA0608}" srcOrd="3" destOrd="0" presId="urn:microsoft.com/office/officeart/2008/layout/LinedList"/>
    <dgm:cxn modelId="{B7EB88EF-1703-4F44-9CD3-3C97B30C99DD}" type="presParOf" srcId="{4DB0A3D0-183D-8841-90A5-D8F424DA0608}" destId="{A29A2C20-C8C5-E648-A73F-AD3B9C931290}" srcOrd="0" destOrd="0" presId="urn:microsoft.com/office/officeart/2008/layout/LinedList"/>
    <dgm:cxn modelId="{A54C4B67-EED1-1E40-A9A1-1B959EB7EAE7}" type="presParOf" srcId="{4DB0A3D0-183D-8841-90A5-D8F424DA0608}" destId="{1F66DA2C-6625-1B45-B12B-E21D5A2390C5}" srcOrd="1" destOrd="0" presId="urn:microsoft.com/office/officeart/2008/layout/LinedList"/>
    <dgm:cxn modelId="{61C32F79-944E-3C46-B618-B4F6E5B9CCA1}" type="presParOf" srcId="{4EEEE79F-FD7F-144A-8580-8C440A792E4D}" destId="{F7CE7D76-6321-E541-A80E-377CBA2B1830}" srcOrd="4" destOrd="0" presId="urn:microsoft.com/office/officeart/2008/layout/LinedList"/>
    <dgm:cxn modelId="{05E66389-5928-8B47-AAAE-3D2FB57966BD}" type="presParOf" srcId="{4EEEE79F-FD7F-144A-8580-8C440A792E4D}" destId="{8D1C9A54-59C9-EF4B-8566-1478C2309AE2}" srcOrd="5" destOrd="0" presId="urn:microsoft.com/office/officeart/2008/layout/LinedList"/>
    <dgm:cxn modelId="{60CA4D75-4E6D-ED4C-8C82-2FBB5E5E6F02}" type="presParOf" srcId="{8D1C9A54-59C9-EF4B-8566-1478C2309AE2}" destId="{16DD4377-CFFF-734F-B8CD-47CD4B168972}" srcOrd="0" destOrd="0" presId="urn:microsoft.com/office/officeart/2008/layout/LinedList"/>
    <dgm:cxn modelId="{8EF224D9-3BD9-D748-A7B8-65005D568C84}" type="presParOf" srcId="{8D1C9A54-59C9-EF4B-8566-1478C2309AE2}" destId="{DA17B7B6-C68C-2143-8398-5F1961AAF879}" srcOrd="1" destOrd="0" presId="urn:microsoft.com/office/officeart/2008/layout/LinedList"/>
    <dgm:cxn modelId="{02AB282A-983A-234A-AC35-1FBDE5E1F42B}" type="presParOf" srcId="{4EEEE79F-FD7F-144A-8580-8C440A792E4D}" destId="{9427A7C3-F617-074D-9E0A-280FB207BA6D}" srcOrd="6" destOrd="0" presId="urn:microsoft.com/office/officeart/2008/layout/LinedList"/>
    <dgm:cxn modelId="{90FAC734-1967-344B-BAAC-E9D9B43CB74F}" type="presParOf" srcId="{4EEEE79F-FD7F-144A-8580-8C440A792E4D}" destId="{ACB1E13B-31B0-6548-A733-4664FA9764DA}" srcOrd="7" destOrd="0" presId="urn:microsoft.com/office/officeart/2008/layout/LinedList"/>
    <dgm:cxn modelId="{850ED142-4501-3D42-A559-995C9961139A}" type="presParOf" srcId="{ACB1E13B-31B0-6548-A733-4664FA9764DA}" destId="{8920AB1D-B7DC-5C4D-BDB5-B6FF1C442257}" srcOrd="0" destOrd="0" presId="urn:microsoft.com/office/officeart/2008/layout/LinedList"/>
    <dgm:cxn modelId="{D52D0928-E3C2-7348-9A06-201449166E8E}" type="presParOf" srcId="{ACB1E13B-31B0-6548-A733-4664FA9764DA}" destId="{C645C78D-BB40-C048-9E60-AE78BDF3959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12DC08-28F0-4EED-8606-1BF951A814F1}" type="doc">
      <dgm:prSet loTypeId="urn:microsoft.com/office/officeart/2005/8/layout/vProcess5" loCatId="process" qsTypeId="urn:microsoft.com/office/officeart/2005/8/quickstyle/simple4" qsCatId="simple" csTypeId="urn:microsoft.com/office/officeart/2005/8/colors/accent5_1" csCatId="accent5"/>
      <dgm:spPr/>
      <dgm:t>
        <a:bodyPr/>
        <a:lstStyle/>
        <a:p>
          <a:endParaRPr lang="en-US"/>
        </a:p>
      </dgm:t>
    </dgm:pt>
    <dgm:pt modelId="{BF61272D-9770-4891-BF85-84388EF0B39C}">
      <dgm:prSet/>
      <dgm:spPr/>
      <dgm:t>
        <a:bodyPr/>
        <a:lstStyle/>
        <a:p>
          <a:r>
            <a:rPr lang="en-US"/>
            <a:t>POSTS</a:t>
          </a:r>
        </a:p>
      </dgm:t>
    </dgm:pt>
    <dgm:pt modelId="{27EB182F-42C8-4979-9380-ECAC8A2E9903}" type="parTrans" cxnId="{8EFB08A3-B52B-46C2-BDAF-C073FA38265E}">
      <dgm:prSet/>
      <dgm:spPr/>
      <dgm:t>
        <a:bodyPr/>
        <a:lstStyle/>
        <a:p>
          <a:endParaRPr lang="en-US"/>
        </a:p>
      </dgm:t>
    </dgm:pt>
    <dgm:pt modelId="{9BE92FFE-AC3D-4BDC-848C-BDFD2FF9C29C}" type="sibTrans" cxnId="{8EFB08A3-B52B-46C2-BDAF-C073FA38265E}">
      <dgm:prSet/>
      <dgm:spPr/>
      <dgm:t>
        <a:bodyPr/>
        <a:lstStyle/>
        <a:p>
          <a:endParaRPr lang="en-US"/>
        </a:p>
      </dgm:t>
    </dgm:pt>
    <dgm:pt modelId="{61FF57D2-56B2-4AF7-B01A-9002776BCFD6}">
      <dgm:prSet/>
      <dgm:spPr/>
      <dgm:t>
        <a:bodyPr/>
        <a:lstStyle/>
        <a:p>
          <a:r>
            <a:rPr lang="en-US"/>
            <a:t>USER INFORMATION</a:t>
          </a:r>
        </a:p>
      </dgm:t>
    </dgm:pt>
    <dgm:pt modelId="{C2342484-7D70-4732-AC31-DDC43895F014}" type="parTrans" cxnId="{A4803825-D0C3-42A0-93F4-DF696D27F2E8}">
      <dgm:prSet/>
      <dgm:spPr/>
      <dgm:t>
        <a:bodyPr/>
        <a:lstStyle/>
        <a:p>
          <a:endParaRPr lang="en-US"/>
        </a:p>
      </dgm:t>
    </dgm:pt>
    <dgm:pt modelId="{5CD5CC2A-8C55-411D-B27F-83C279D3D43A}" type="sibTrans" cxnId="{A4803825-D0C3-42A0-93F4-DF696D27F2E8}">
      <dgm:prSet/>
      <dgm:spPr/>
      <dgm:t>
        <a:bodyPr/>
        <a:lstStyle/>
        <a:p>
          <a:endParaRPr lang="en-US"/>
        </a:p>
      </dgm:t>
    </dgm:pt>
    <dgm:pt modelId="{13468591-38DF-4771-94D5-C8B0DB8E94D0}">
      <dgm:prSet/>
      <dgm:spPr/>
      <dgm:t>
        <a:bodyPr/>
        <a:lstStyle/>
        <a:p>
          <a:r>
            <a:rPr lang="en-US"/>
            <a:t>IMAGES</a:t>
          </a:r>
        </a:p>
      </dgm:t>
    </dgm:pt>
    <dgm:pt modelId="{D856497F-761B-420A-899D-DF283312075A}" type="parTrans" cxnId="{91F93270-92F1-4AD8-9A4A-B8C6E83E5C17}">
      <dgm:prSet/>
      <dgm:spPr/>
      <dgm:t>
        <a:bodyPr/>
        <a:lstStyle/>
        <a:p>
          <a:endParaRPr lang="en-US"/>
        </a:p>
      </dgm:t>
    </dgm:pt>
    <dgm:pt modelId="{7C21DBDD-7E3A-41B3-9614-928C40D66661}" type="sibTrans" cxnId="{91F93270-92F1-4AD8-9A4A-B8C6E83E5C17}">
      <dgm:prSet/>
      <dgm:spPr/>
      <dgm:t>
        <a:bodyPr/>
        <a:lstStyle/>
        <a:p>
          <a:endParaRPr lang="en-US"/>
        </a:p>
      </dgm:t>
    </dgm:pt>
    <dgm:pt modelId="{BEDBA736-0651-664B-8A06-7729B3FC859F}" type="pres">
      <dgm:prSet presAssocID="{3112DC08-28F0-4EED-8606-1BF951A814F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F94576-9DB6-4146-99BA-B4AFA66E1891}" type="pres">
      <dgm:prSet presAssocID="{3112DC08-28F0-4EED-8606-1BF951A814F1}" presName="dummyMaxCanvas" presStyleCnt="0">
        <dgm:presLayoutVars/>
      </dgm:prSet>
      <dgm:spPr/>
    </dgm:pt>
    <dgm:pt modelId="{57D298A2-0F0F-CB46-8FD1-A970FB2EAA6F}" type="pres">
      <dgm:prSet presAssocID="{3112DC08-28F0-4EED-8606-1BF951A814F1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CA6C4B-13B0-E242-97A4-80381A37083B}" type="pres">
      <dgm:prSet presAssocID="{3112DC08-28F0-4EED-8606-1BF951A814F1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27425D-F0D1-DB42-9E42-254A0A8338DB}" type="pres">
      <dgm:prSet presAssocID="{3112DC08-28F0-4EED-8606-1BF951A814F1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A47C2A-F9C1-DD43-9498-8719E4FC6AD8}" type="pres">
      <dgm:prSet presAssocID="{3112DC08-28F0-4EED-8606-1BF951A814F1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D623C9-E057-F24C-8299-D4C51EAC2C66}" type="pres">
      <dgm:prSet presAssocID="{3112DC08-28F0-4EED-8606-1BF951A814F1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C95622-8213-D147-A8F7-2490C9416CEE}" type="pres">
      <dgm:prSet presAssocID="{3112DC08-28F0-4EED-8606-1BF951A814F1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8E91A8-501A-1146-B54D-A44E62A32966}" type="pres">
      <dgm:prSet presAssocID="{3112DC08-28F0-4EED-8606-1BF951A814F1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969B37-07D6-BF49-BC78-354297D987C9}" type="pres">
      <dgm:prSet presAssocID="{3112DC08-28F0-4EED-8606-1BF951A814F1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B473E5-B15A-9842-8E6D-3EF2E66034A2}" type="presOf" srcId="{61FF57D2-56B2-4AF7-B01A-9002776BCFD6}" destId="{96CA6C4B-13B0-E242-97A4-80381A37083B}" srcOrd="0" destOrd="0" presId="urn:microsoft.com/office/officeart/2005/8/layout/vProcess5"/>
    <dgm:cxn modelId="{A39B14FE-D2F3-C04B-8742-303BAE0DF9FC}" type="presOf" srcId="{13468591-38DF-4771-94D5-C8B0DB8E94D0}" destId="{C1969B37-07D6-BF49-BC78-354297D987C9}" srcOrd="1" destOrd="0" presId="urn:microsoft.com/office/officeart/2005/8/layout/vProcess5"/>
    <dgm:cxn modelId="{023A507A-3198-F746-A56D-ACFE0F86B274}" type="presOf" srcId="{5CD5CC2A-8C55-411D-B27F-83C279D3D43A}" destId="{DCD623C9-E057-F24C-8299-D4C51EAC2C66}" srcOrd="0" destOrd="0" presId="urn:microsoft.com/office/officeart/2005/8/layout/vProcess5"/>
    <dgm:cxn modelId="{3410AB65-614A-2E49-ABA7-C34ED68004E2}" type="presOf" srcId="{61FF57D2-56B2-4AF7-B01A-9002776BCFD6}" destId="{1D8E91A8-501A-1146-B54D-A44E62A32966}" srcOrd="1" destOrd="0" presId="urn:microsoft.com/office/officeart/2005/8/layout/vProcess5"/>
    <dgm:cxn modelId="{74A145DE-A8FA-1843-A207-D4B7FCB0A537}" type="presOf" srcId="{9BE92FFE-AC3D-4BDC-848C-BDFD2FF9C29C}" destId="{21A47C2A-F9C1-DD43-9498-8719E4FC6AD8}" srcOrd="0" destOrd="0" presId="urn:microsoft.com/office/officeart/2005/8/layout/vProcess5"/>
    <dgm:cxn modelId="{8EFB08A3-B52B-46C2-BDAF-C073FA38265E}" srcId="{3112DC08-28F0-4EED-8606-1BF951A814F1}" destId="{BF61272D-9770-4891-BF85-84388EF0B39C}" srcOrd="0" destOrd="0" parTransId="{27EB182F-42C8-4979-9380-ECAC8A2E9903}" sibTransId="{9BE92FFE-AC3D-4BDC-848C-BDFD2FF9C29C}"/>
    <dgm:cxn modelId="{0956E475-CB5A-4245-B79C-3C57EDE1070C}" type="presOf" srcId="{13468591-38DF-4771-94D5-C8B0DB8E94D0}" destId="{1A27425D-F0D1-DB42-9E42-254A0A8338DB}" srcOrd="0" destOrd="0" presId="urn:microsoft.com/office/officeart/2005/8/layout/vProcess5"/>
    <dgm:cxn modelId="{91F93270-92F1-4AD8-9A4A-B8C6E83E5C17}" srcId="{3112DC08-28F0-4EED-8606-1BF951A814F1}" destId="{13468591-38DF-4771-94D5-C8B0DB8E94D0}" srcOrd="2" destOrd="0" parTransId="{D856497F-761B-420A-899D-DF283312075A}" sibTransId="{7C21DBDD-7E3A-41B3-9614-928C40D66661}"/>
    <dgm:cxn modelId="{FEC363E2-BBEB-B440-ABD1-98884F36C754}" type="presOf" srcId="{BF61272D-9770-4891-BF85-84388EF0B39C}" destId="{57D298A2-0F0F-CB46-8FD1-A970FB2EAA6F}" srcOrd="0" destOrd="0" presId="urn:microsoft.com/office/officeart/2005/8/layout/vProcess5"/>
    <dgm:cxn modelId="{A4803825-D0C3-42A0-93F4-DF696D27F2E8}" srcId="{3112DC08-28F0-4EED-8606-1BF951A814F1}" destId="{61FF57D2-56B2-4AF7-B01A-9002776BCFD6}" srcOrd="1" destOrd="0" parTransId="{C2342484-7D70-4732-AC31-DDC43895F014}" sibTransId="{5CD5CC2A-8C55-411D-B27F-83C279D3D43A}"/>
    <dgm:cxn modelId="{0E33648D-3EA1-EA47-9278-BD32BCE0E748}" type="presOf" srcId="{BF61272D-9770-4891-BF85-84388EF0B39C}" destId="{73C95622-8213-D147-A8F7-2490C9416CEE}" srcOrd="1" destOrd="0" presId="urn:microsoft.com/office/officeart/2005/8/layout/vProcess5"/>
    <dgm:cxn modelId="{0B63C54D-3184-A642-9C41-20B6428BF233}" type="presOf" srcId="{3112DC08-28F0-4EED-8606-1BF951A814F1}" destId="{BEDBA736-0651-664B-8A06-7729B3FC859F}" srcOrd="0" destOrd="0" presId="urn:microsoft.com/office/officeart/2005/8/layout/vProcess5"/>
    <dgm:cxn modelId="{8E5950E8-DE7A-9A43-BC1E-5011CD1785A6}" type="presParOf" srcId="{BEDBA736-0651-664B-8A06-7729B3FC859F}" destId="{6EF94576-9DB6-4146-99BA-B4AFA66E1891}" srcOrd="0" destOrd="0" presId="urn:microsoft.com/office/officeart/2005/8/layout/vProcess5"/>
    <dgm:cxn modelId="{E58350F9-BD40-3043-B888-8CD6C789FB5C}" type="presParOf" srcId="{BEDBA736-0651-664B-8A06-7729B3FC859F}" destId="{57D298A2-0F0F-CB46-8FD1-A970FB2EAA6F}" srcOrd="1" destOrd="0" presId="urn:microsoft.com/office/officeart/2005/8/layout/vProcess5"/>
    <dgm:cxn modelId="{B745CC14-4442-C345-A3D0-A8068FE305DE}" type="presParOf" srcId="{BEDBA736-0651-664B-8A06-7729B3FC859F}" destId="{96CA6C4B-13B0-E242-97A4-80381A37083B}" srcOrd="2" destOrd="0" presId="urn:microsoft.com/office/officeart/2005/8/layout/vProcess5"/>
    <dgm:cxn modelId="{29A6D343-7C9B-674E-8567-9CAFC36E7856}" type="presParOf" srcId="{BEDBA736-0651-664B-8A06-7729B3FC859F}" destId="{1A27425D-F0D1-DB42-9E42-254A0A8338DB}" srcOrd="3" destOrd="0" presId="urn:microsoft.com/office/officeart/2005/8/layout/vProcess5"/>
    <dgm:cxn modelId="{F0F53067-49E0-7845-919E-0BC3D391D2AF}" type="presParOf" srcId="{BEDBA736-0651-664B-8A06-7729B3FC859F}" destId="{21A47C2A-F9C1-DD43-9498-8719E4FC6AD8}" srcOrd="4" destOrd="0" presId="urn:microsoft.com/office/officeart/2005/8/layout/vProcess5"/>
    <dgm:cxn modelId="{D16B9883-E8F0-F842-9E7E-C67F68C9CA9D}" type="presParOf" srcId="{BEDBA736-0651-664B-8A06-7729B3FC859F}" destId="{DCD623C9-E057-F24C-8299-D4C51EAC2C66}" srcOrd="5" destOrd="0" presId="urn:microsoft.com/office/officeart/2005/8/layout/vProcess5"/>
    <dgm:cxn modelId="{F9B25618-2576-1E4A-89DC-D64AFCD2629A}" type="presParOf" srcId="{BEDBA736-0651-664B-8A06-7729B3FC859F}" destId="{73C95622-8213-D147-A8F7-2490C9416CEE}" srcOrd="6" destOrd="0" presId="urn:microsoft.com/office/officeart/2005/8/layout/vProcess5"/>
    <dgm:cxn modelId="{B11EC238-675E-5746-A639-55ED2EDCA70E}" type="presParOf" srcId="{BEDBA736-0651-664B-8A06-7729B3FC859F}" destId="{1D8E91A8-501A-1146-B54D-A44E62A32966}" srcOrd="7" destOrd="0" presId="urn:microsoft.com/office/officeart/2005/8/layout/vProcess5"/>
    <dgm:cxn modelId="{34440D24-CE83-C843-9509-6101982E161F}" type="presParOf" srcId="{BEDBA736-0651-664B-8A06-7729B3FC859F}" destId="{C1969B37-07D6-BF49-BC78-354297D987C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A46CF-B95A-DE4E-A8F2-69E18D215A63}">
      <dsp:nvSpPr>
        <dsp:cNvPr id="0" name=""/>
        <dsp:cNvSpPr/>
      </dsp:nvSpPr>
      <dsp:spPr>
        <a:xfrm>
          <a:off x="0" y="0"/>
          <a:ext cx="6545199" cy="0"/>
        </a:xfrm>
        <a:prstGeom prst="line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14C16-C321-124A-BDD6-6B54F577B83C}">
      <dsp:nvSpPr>
        <dsp:cNvPr id="0" name=""/>
        <dsp:cNvSpPr/>
      </dsp:nvSpPr>
      <dsp:spPr>
        <a:xfrm>
          <a:off x="0" y="0"/>
          <a:ext cx="6545199" cy="1205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Application platform for users to post subleasing listings and look for listings in the Tallahassee area.</a:t>
          </a:r>
        </a:p>
      </dsp:txBody>
      <dsp:txXfrm>
        <a:off x="0" y="0"/>
        <a:ext cx="6545199" cy="1205045"/>
      </dsp:txXfrm>
    </dsp:sp>
    <dsp:sp modelId="{9D51ACDC-2A8B-804A-B619-25911385C271}">
      <dsp:nvSpPr>
        <dsp:cNvPr id="0" name=""/>
        <dsp:cNvSpPr/>
      </dsp:nvSpPr>
      <dsp:spPr>
        <a:xfrm>
          <a:off x="0" y="1205045"/>
          <a:ext cx="6545199" cy="0"/>
        </a:xfrm>
        <a:prstGeom prst="line">
          <a:avLst/>
        </a:prstGeom>
        <a:solidFill>
          <a:schemeClr val="accent3">
            <a:shade val="80000"/>
            <a:hueOff val="-78210"/>
            <a:satOff val="-4000"/>
            <a:lumOff val="9143"/>
            <a:alphaOff val="0"/>
          </a:schemeClr>
        </a:solidFill>
        <a:ln w="19050" cap="rnd" cmpd="sng" algn="ctr">
          <a:solidFill>
            <a:schemeClr val="accent3">
              <a:shade val="80000"/>
              <a:hueOff val="-78210"/>
              <a:satOff val="-4000"/>
              <a:lumOff val="91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A2C20-C8C5-E648-A73F-AD3B9C931290}">
      <dsp:nvSpPr>
        <dsp:cNvPr id="0" name=""/>
        <dsp:cNvSpPr/>
      </dsp:nvSpPr>
      <dsp:spPr>
        <a:xfrm>
          <a:off x="0" y="1205045"/>
          <a:ext cx="6545199" cy="1205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Users have to be students in Tallahassee.</a:t>
          </a:r>
        </a:p>
      </dsp:txBody>
      <dsp:txXfrm>
        <a:off x="0" y="1205045"/>
        <a:ext cx="6545199" cy="1205045"/>
      </dsp:txXfrm>
    </dsp:sp>
    <dsp:sp modelId="{F7CE7D76-6321-E541-A80E-377CBA2B1830}">
      <dsp:nvSpPr>
        <dsp:cNvPr id="0" name=""/>
        <dsp:cNvSpPr/>
      </dsp:nvSpPr>
      <dsp:spPr>
        <a:xfrm>
          <a:off x="0" y="2410091"/>
          <a:ext cx="6545199" cy="0"/>
        </a:xfrm>
        <a:prstGeom prst="line">
          <a:avLst/>
        </a:prstGeom>
        <a:solidFill>
          <a:schemeClr val="accent3">
            <a:shade val="80000"/>
            <a:hueOff val="-156421"/>
            <a:satOff val="-7999"/>
            <a:lumOff val="18285"/>
            <a:alphaOff val="0"/>
          </a:schemeClr>
        </a:solidFill>
        <a:ln w="19050" cap="rnd" cmpd="sng" algn="ctr">
          <a:solidFill>
            <a:schemeClr val="accent3">
              <a:shade val="80000"/>
              <a:hueOff val="-156421"/>
              <a:satOff val="-7999"/>
              <a:lumOff val="182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D4377-CFFF-734F-B8CD-47CD4B168972}">
      <dsp:nvSpPr>
        <dsp:cNvPr id="0" name=""/>
        <dsp:cNvSpPr/>
      </dsp:nvSpPr>
      <dsp:spPr>
        <a:xfrm>
          <a:off x="0" y="2410091"/>
          <a:ext cx="6545199" cy="1205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Posts show a picture of the apartment ,descriptions, price ,address, city.</a:t>
          </a:r>
        </a:p>
      </dsp:txBody>
      <dsp:txXfrm>
        <a:off x="0" y="2410091"/>
        <a:ext cx="6545199" cy="1205045"/>
      </dsp:txXfrm>
    </dsp:sp>
    <dsp:sp modelId="{9427A7C3-F617-074D-9E0A-280FB207BA6D}">
      <dsp:nvSpPr>
        <dsp:cNvPr id="0" name=""/>
        <dsp:cNvSpPr/>
      </dsp:nvSpPr>
      <dsp:spPr>
        <a:xfrm>
          <a:off x="0" y="3615136"/>
          <a:ext cx="6545199" cy="0"/>
        </a:xfrm>
        <a:prstGeom prst="line">
          <a:avLst/>
        </a:prstGeom>
        <a:solidFill>
          <a:schemeClr val="accent3">
            <a:shade val="80000"/>
            <a:hueOff val="-234631"/>
            <a:satOff val="-11999"/>
            <a:lumOff val="27428"/>
            <a:alphaOff val="0"/>
          </a:schemeClr>
        </a:solidFill>
        <a:ln w="19050" cap="rnd" cmpd="sng" algn="ctr">
          <a:solidFill>
            <a:schemeClr val="accent3">
              <a:shade val="80000"/>
              <a:hueOff val="-234631"/>
              <a:satOff val="-11999"/>
              <a:lumOff val="274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20AB1D-B7DC-5C4D-BDB5-B6FF1C442257}">
      <dsp:nvSpPr>
        <dsp:cNvPr id="0" name=""/>
        <dsp:cNvSpPr/>
      </dsp:nvSpPr>
      <dsp:spPr>
        <a:xfrm>
          <a:off x="0" y="3615136"/>
          <a:ext cx="6545199" cy="1205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Users can like posts, and can be displayed on a different feed.</a:t>
          </a:r>
        </a:p>
      </dsp:txBody>
      <dsp:txXfrm>
        <a:off x="0" y="3615136"/>
        <a:ext cx="6545199" cy="12050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D298A2-0F0F-CB46-8FD1-A970FB2EAA6F}">
      <dsp:nvSpPr>
        <dsp:cNvPr id="0" name=""/>
        <dsp:cNvSpPr/>
      </dsp:nvSpPr>
      <dsp:spPr>
        <a:xfrm>
          <a:off x="0" y="0"/>
          <a:ext cx="5563419" cy="14460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/>
            <a:t>POSTS</a:t>
          </a:r>
        </a:p>
      </dsp:txBody>
      <dsp:txXfrm>
        <a:off x="42353" y="42353"/>
        <a:ext cx="4003014" cy="1361348"/>
      </dsp:txXfrm>
    </dsp:sp>
    <dsp:sp modelId="{96CA6C4B-13B0-E242-97A4-80381A37083B}">
      <dsp:nvSpPr>
        <dsp:cNvPr id="0" name=""/>
        <dsp:cNvSpPr/>
      </dsp:nvSpPr>
      <dsp:spPr>
        <a:xfrm>
          <a:off x="490889" y="1687063"/>
          <a:ext cx="5563419" cy="14460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/>
            <a:t>USER INFORMATION</a:t>
          </a:r>
        </a:p>
      </dsp:txBody>
      <dsp:txXfrm>
        <a:off x="533242" y="1729416"/>
        <a:ext cx="4047887" cy="1361348"/>
      </dsp:txXfrm>
    </dsp:sp>
    <dsp:sp modelId="{1A27425D-F0D1-DB42-9E42-254A0A8338DB}">
      <dsp:nvSpPr>
        <dsp:cNvPr id="0" name=""/>
        <dsp:cNvSpPr/>
      </dsp:nvSpPr>
      <dsp:spPr>
        <a:xfrm>
          <a:off x="981779" y="3374127"/>
          <a:ext cx="5563419" cy="14460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/>
            <a:t>IMAGES</a:t>
          </a:r>
        </a:p>
      </dsp:txBody>
      <dsp:txXfrm>
        <a:off x="1024132" y="3416480"/>
        <a:ext cx="4047887" cy="1361348"/>
      </dsp:txXfrm>
    </dsp:sp>
    <dsp:sp modelId="{21A47C2A-F9C1-DD43-9498-8719E4FC6AD8}">
      <dsp:nvSpPr>
        <dsp:cNvPr id="0" name=""/>
        <dsp:cNvSpPr/>
      </dsp:nvSpPr>
      <dsp:spPr>
        <a:xfrm>
          <a:off x="4623483" y="1096591"/>
          <a:ext cx="939935" cy="93993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834968" y="1096591"/>
        <a:ext cx="516965" cy="707301"/>
      </dsp:txXfrm>
    </dsp:sp>
    <dsp:sp modelId="{DCD623C9-E057-F24C-8299-D4C51EAC2C66}">
      <dsp:nvSpPr>
        <dsp:cNvPr id="0" name=""/>
        <dsp:cNvSpPr/>
      </dsp:nvSpPr>
      <dsp:spPr>
        <a:xfrm>
          <a:off x="5114373" y="2774014"/>
          <a:ext cx="939935" cy="93993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325858" y="2774014"/>
        <a:ext cx="516965" cy="707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75048-F07B-4840-BEB1-E7863C1C7869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14B60-BBE4-C14A-A3C5-703133AA0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76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14B60-BBE4-C14A-A3C5-703133AA0F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3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54" y="629265"/>
            <a:ext cx="3951581" cy="558527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0257" y="648929"/>
            <a:ext cx="6272981" cy="3736802"/>
          </a:xfrm>
        </p:spPr>
        <p:txBody>
          <a:bodyPr>
            <a:normAutofit/>
          </a:bodyPr>
          <a:lstStyle/>
          <a:p>
            <a:r>
              <a:rPr lang="en-US" dirty="0"/>
              <a:t>SUSA</a:t>
            </a:r>
            <a:br>
              <a:rPr lang="en-US" dirty="0"/>
            </a:br>
            <a:r>
              <a:rPr lang="en-US" dirty="0"/>
              <a:t>SUBLEASING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60257" y="4385733"/>
            <a:ext cx="6272981" cy="1828804"/>
          </a:xfrm>
        </p:spPr>
        <p:txBody>
          <a:bodyPr>
            <a:normAutofit/>
          </a:bodyPr>
          <a:lstStyle/>
          <a:p>
            <a:r>
              <a:rPr lang="en-US" dirty="0"/>
              <a:t>AJAYI OLUWATOBI,CHRISTOPHER HOLDER, WILLIAM LAMBERT</a:t>
            </a:r>
          </a:p>
        </p:txBody>
      </p:sp>
    </p:spTree>
    <p:extLst>
      <p:ext uri="{BB962C8B-B14F-4D97-AF65-F5344CB8AC3E}">
        <p14:creationId xmlns:p14="http://schemas.microsoft.com/office/powerpoint/2010/main" val="137488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75F65CD9-825D-44BD-8681-D42D260D4C6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B2F64C47-BE0B-4DA4-A62F-C6922DD208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10F612DD-C419-4F02-9782-FD12BB21B3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834400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958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5056" r="11429" b="-2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COLLEGE STUDENTS</a:t>
            </a:r>
          </a:p>
          <a:p>
            <a:pPr lvl="1"/>
            <a:r>
              <a:rPr lang="en-US" dirty="0"/>
              <a:t>FOCUS ON TALLAHASSEE( FLORIDA STATE UNIVERSITY, FAMU,TCC)</a:t>
            </a:r>
          </a:p>
        </p:txBody>
      </p:sp>
    </p:spTree>
    <p:extLst>
      <p:ext uri="{BB962C8B-B14F-4D97-AF65-F5344CB8AC3E}">
        <p14:creationId xmlns:p14="http://schemas.microsoft.com/office/powerpoint/2010/main" val="2559470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75F65CD9-825D-44BD-8681-D42D260D4C6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B2F64C47-BE0B-4DA4-A62F-C6922DD208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DATABASE- FIREBASE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AEDAB333-9756-4A42-9D27-F914260274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383643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3089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438" y="2141538"/>
            <a:ext cx="2580148" cy="3649662"/>
          </a:xfrm>
        </p:spPr>
      </p:pic>
    </p:spTree>
    <p:extLst>
      <p:ext uri="{BB962C8B-B14F-4D97-AF65-F5344CB8AC3E}">
        <p14:creationId xmlns:p14="http://schemas.microsoft.com/office/powerpoint/2010/main" val="34171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0E53EDA-3B94-4F6B-9E86-D3BB9EBB96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30EFD79F-7790-479B-B7DB-BD0D8C101DD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/>
              <a:t>Questions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99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52</TotalTime>
  <Words>86</Words>
  <Application>Microsoft Macintosh PowerPoint</Application>
  <PresentationFormat>Widescreen</PresentationFormat>
  <Paragraphs>17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Celestial</vt:lpstr>
      <vt:lpstr>SUSA SUBLEASING APPLICATION</vt:lpstr>
      <vt:lpstr>SUMMARY</vt:lpstr>
      <vt:lpstr>AUDIENCE</vt:lpstr>
      <vt:lpstr>DATABASE- FIREBASE</vt:lpstr>
      <vt:lpstr>demo</vt:lpstr>
      <vt:lpstr>Questions ?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SUSA SUBLEASING APPLICATION</dc:title>
  <dc:creator>oluwatobi.ajayi29@gmail.com</dc:creator>
  <cp:lastModifiedBy>oluwatobi.ajayi29@gmail.com</cp:lastModifiedBy>
  <cp:revision>4</cp:revision>
  <dcterms:created xsi:type="dcterms:W3CDTF">2018-04-13T06:02:24Z</dcterms:created>
  <dcterms:modified xsi:type="dcterms:W3CDTF">2018-04-13T06:54:51Z</dcterms:modified>
</cp:coreProperties>
</file>