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sh" userId="16f958580aa3a78a" providerId="LiveId" clId="{E410ED8F-EC6A-4C6D-A4DD-07FF5EEE467C}"/>
    <pc:docChg chg="modSld">
      <pc:chgData name="Yash" userId="16f958580aa3a78a" providerId="LiveId" clId="{E410ED8F-EC6A-4C6D-A4DD-07FF5EEE467C}" dt="2020-11-07T12:19:09.446" v="0" actId="1076"/>
      <pc:docMkLst>
        <pc:docMk/>
      </pc:docMkLst>
      <pc:sldChg chg="modSp mod">
        <pc:chgData name="Yash" userId="16f958580aa3a78a" providerId="LiveId" clId="{E410ED8F-EC6A-4C6D-A4DD-07FF5EEE467C}" dt="2020-11-07T12:19:09.446" v="0" actId="1076"/>
        <pc:sldMkLst>
          <pc:docMk/>
          <pc:sldMk cId="2821033116" sldId="274"/>
        </pc:sldMkLst>
        <pc:spChg chg="mod">
          <ac:chgData name="Yash" userId="16f958580aa3a78a" providerId="LiveId" clId="{E410ED8F-EC6A-4C6D-A4DD-07FF5EEE467C}" dt="2020-11-07T12:19:09.446" v="0" actId="1076"/>
          <ac:spMkLst>
            <pc:docMk/>
            <pc:sldMk cId="2821033116" sldId="274"/>
            <ac:spMk id="2" creationId="{1F11FCF7-42BB-4197-84EF-DBEB4D8BB48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30A60-117C-4061-B47D-3219094204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GENERATIVE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5734A0-686D-44A2-89A4-09DBA19A2D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An Introduction to Autoencoders and GANs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C822CE-182B-41C1-938C-A05EE1479B9D}"/>
              </a:ext>
            </a:extLst>
          </p:cNvPr>
          <p:cNvSpPr txBox="1"/>
          <p:nvPr/>
        </p:nvSpPr>
        <p:spPr>
          <a:xfrm>
            <a:off x="9703293" y="4908002"/>
            <a:ext cx="2885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ML TALK</a:t>
            </a:r>
          </a:p>
          <a:p>
            <a:r>
              <a:rPr lang="en-IN" dirty="0"/>
              <a:t>By Yash Sahijwani</a:t>
            </a:r>
          </a:p>
        </p:txBody>
      </p:sp>
    </p:spTree>
    <p:extLst>
      <p:ext uri="{BB962C8B-B14F-4D97-AF65-F5344CB8AC3E}">
        <p14:creationId xmlns:p14="http://schemas.microsoft.com/office/powerpoint/2010/main" val="756551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3470E-24CE-4E67-BE46-621EE8558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CONTRACTIVE AUTOENCODERS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9C2AC-594D-439A-AD4D-89E82CBCB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Very similar inputs have very similar representations</a:t>
            </a:r>
          </a:p>
          <a:p>
            <a:r>
              <a:rPr lang="en-IN" dirty="0"/>
              <a:t>Penalizing derivatives of activations of the nodes of the hidden layer</a:t>
            </a:r>
          </a:p>
          <a:p>
            <a:r>
              <a:rPr lang="en-IN" dirty="0"/>
              <a:t>Little perturbations – don’t have effect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89C24B-E079-4EDD-B735-108C5F6BCB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321" t="41322" r="40000" b="35275"/>
          <a:stretch/>
        </p:blipFill>
        <p:spPr>
          <a:xfrm>
            <a:off x="3533313" y="3710866"/>
            <a:ext cx="4433958" cy="282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615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DD928-8382-4413-8199-8375609A1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VARIATIONAL AUTOENCODERS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C4552-AB96-4CC5-955A-6A5E473B5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Instead of learning a fixed value representation</a:t>
            </a:r>
          </a:p>
          <a:p>
            <a:r>
              <a:rPr lang="en-IN" dirty="0"/>
              <a:t>A probabilistic distribution is learned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A6DAD4-6345-41C9-BD76-496B756EA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878" y="3213716"/>
            <a:ext cx="7036409" cy="307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639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E1B10-A7FE-4B42-A803-61A7BF548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B470A0-BFF2-4095-8F3E-F94833F5F4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626" y="284371"/>
            <a:ext cx="6124073" cy="317291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DDAE38-68DC-4DB7-9316-FA22696A5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837" y="3534283"/>
            <a:ext cx="6411566" cy="317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396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6DFBEB-A14C-4094-8549-64206A5824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9790" y="896646"/>
            <a:ext cx="10632419" cy="4931260"/>
          </a:xfrm>
        </p:spPr>
      </p:pic>
    </p:spTree>
    <p:extLst>
      <p:ext uri="{BB962C8B-B14F-4D97-AF65-F5344CB8AC3E}">
        <p14:creationId xmlns:p14="http://schemas.microsoft.com/office/powerpoint/2010/main" val="4139422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C6BC7-BE20-4AD6-BBB6-63BAD9430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16937"/>
            <a:ext cx="10820400" cy="4024125"/>
          </a:xfrm>
        </p:spPr>
        <p:txBody>
          <a:bodyPr/>
          <a:lstStyle/>
          <a:p>
            <a:r>
              <a:rPr lang="en-IN" dirty="0"/>
              <a:t>Assume that the distributions are gaussian and hence can be represented through the mean and variance</a:t>
            </a:r>
          </a:p>
          <a:p>
            <a:r>
              <a:rPr lang="en-IN" dirty="0"/>
              <a:t> No covariance or correlation coefficient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18E1B8-3E6D-44D5-A75A-71CF07D41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309" y="2726600"/>
            <a:ext cx="772477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823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3F44D-AEA4-47C0-A159-80FF3BCA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REPARAMETERIZATION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17D2C6-975D-4A2C-B4BF-C16B8D77D3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3739" y="2370339"/>
            <a:ext cx="8829738" cy="3417587"/>
          </a:xfrm>
        </p:spPr>
      </p:pic>
    </p:spTree>
    <p:extLst>
      <p:ext uri="{BB962C8B-B14F-4D97-AF65-F5344CB8AC3E}">
        <p14:creationId xmlns:p14="http://schemas.microsoft.com/office/powerpoint/2010/main" val="1735506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66F7F-5E42-4B15-8893-C94A917FE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GANs – GENERATIVE ADVERSARIAL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1E429-FDD5-4B08-928A-9157A671B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Generative Models</a:t>
            </a:r>
          </a:p>
          <a:p>
            <a:r>
              <a:rPr lang="en-IN" dirty="0"/>
              <a:t>Can be used to produce “fake data” which looks very much like real data😁😁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2050" name="Picture 2" descr="Artificial Intelligence + GANs can create fake celebrity faces | by  Viridiana Romero Martinez | Data Driven Investor | Medium">
            <a:extLst>
              <a:ext uri="{FF2B5EF4-FFF2-40B4-BE49-F238E27FC236}">
                <a16:creationId xmlns:a16="http://schemas.microsoft.com/office/drawing/2014/main" id="{57F775D3-90F7-4890-80BA-1B4F8C601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606" y="3258740"/>
            <a:ext cx="6616540" cy="3097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791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DC868-1347-4BE7-8C62-7B6145915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390" y="436781"/>
            <a:ext cx="10820400" cy="5910753"/>
          </a:xfrm>
        </p:spPr>
        <p:txBody>
          <a:bodyPr/>
          <a:lstStyle/>
          <a:p>
            <a:r>
              <a:rPr lang="en-IN" dirty="0"/>
              <a:t>Consists of two networks – a generator and a discriminator</a:t>
            </a:r>
          </a:p>
          <a:p>
            <a:r>
              <a:rPr lang="en-IN" dirty="0"/>
              <a:t>Generator tries to generate data which is very similar to real data</a:t>
            </a:r>
          </a:p>
          <a:p>
            <a:r>
              <a:rPr lang="en-IN" dirty="0"/>
              <a:t>Discriminator tries to differentiate between real data and the data generated by the generator</a:t>
            </a:r>
          </a:p>
          <a:p>
            <a:endParaRPr lang="en-IN" dirty="0"/>
          </a:p>
        </p:txBody>
      </p:sp>
      <p:pic>
        <p:nvPicPr>
          <p:cNvPr id="3076" name="Picture 4" descr="A Short Introduction to Generative Adversarial Networks - Thalles' blog">
            <a:extLst>
              <a:ext uri="{FF2B5EF4-FFF2-40B4-BE49-F238E27FC236}">
                <a16:creationId xmlns:a16="http://schemas.microsoft.com/office/drawing/2014/main" id="{66B8C73C-4852-42FF-9841-936D1EDA7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660" y="2565647"/>
            <a:ext cx="7782680" cy="3410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247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EFE5A-2790-477C-96D9-9B380EA19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024" y="1358284"/>
            <a:ext cx="10820400" cy="5712658"/>
          </a:xfrm>
        </p:spPr>
        <p:txBody>
          <a:bodyPr/>
          <a:lstStyle/>
          <a:p>
            <a:r>
              <a:rPr lang="en-IN" dirty="0"/>
              <a:t>Keep Generator fixed.</a:t>
            </a:r>
          </a:p>
          <a:p>
            <a:r>
              <a:rPr lang="en-IN" dirty="0"/>
              <a:t>Train discriminator to find the difference between real and fake data</a:t>
            </a:r>
          </a:p>
          <a:p>
            <a:r>
              <a:rPr lang="en-IN" dirty="0"/>
              <a:t>After some epochs, keep the discriminator fixed and train the generator so that it mistakes the fake data to be real data</a:t>
            </a:r>
          </a:p>
          <a:p>
            <a:r>
              <a:rPr lang="en-IN" dirty="0"/>
              <a:t>Convergence occurs when the discriminator has a 50% accuracy.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268D8D-74BF-4D3D-BF55-B862DE1669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718" t="71845" r="38835" b="20518"/>
          <a:stretch/>
        </p:blipFill>
        <p:spPr>
          <a:xfrm>
            <a:off x="2486050" y="4209347"/>
            <a:ext cx="7042347" cy="129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591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1FCF7-42BB-4197-84EF-DBEB4D8BB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68905" y="1125466"/>
            <a:ext cx="16442865" cy="4607067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21033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11276-2B1E-4A57-B79D-33613F37B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ARE AUTOENCODERS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B87AC-AE02-49C7-B00E-02862C308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Representation learning</a:t>
            </a:r>
          </a:p>
          <a:p>
            <a:r>
              <a:rPr lang="en-IN" dirty="0"/>
              <a:t>Unlabelled Data</a:t>
            </a:r>
          </a:p>
          <a:p>
            <a:r>
              <a:rPr lang="en-IN" dirty="0"/>
              <a:t>Can be used in variety of ML and DL areas</a:t>
            </a:r>
          </a:p>
          <a:p>
            <a:r>
              <a:rPr lang="en-IN" dirty="0"/>
              <a:t>Can also be used for dimensionality reduction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6C1DDC-5E86-411C-92BD-B767A35C7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0" y="2878473"/>
            <a:ext cx="66675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798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92C7F-3BDF-46A2-8162-2F1420A62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ARE AUTOENCODERS?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31D97-517E-49EB-A578-D1A94EB12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Neural Networks for Representation Learning</a:t>
            </a:r>
          </a:p>
          <a:p>
            <a:r>
              <a:rPr lang="en-IN" dirty="0"/>
              <a:t>Usage of Bottleneck</a:t>
            </a:r>
          </a:p>
          <a:p>
            <a:r>
              <a:rPr lang="en-IN" dirty="0"/>
              <a:t>Framing Representation learning as a supervised learning problem</a:t>
            </a:r>
          </a:p>
          <a:p>
            <a:r>
              <a:rPr lang="en-IN" dirty="0"/>
              <a:t>Reconstruction loss as loss function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2399BB2-3978-4304-B90E-7423C482D525}"/>
              </a:ext>
            </a:extLst>
          </p:cNvPr>
          <p:cNvSpPr txBox="1">
            <a:spLocks/>
          </p:cNvSpPr>
          <p:nvPr/>
        </p:nvSpPr>
        <p:spPr>
          <a:xfrm>
            <a:off x="439282" y="4192255"/>
            <a:ext cx="11412406" cy="4362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pic>
        <p:nvPicPr>
          <p:cNvPr id="7" name="Picture 2" descr="Basics of Autoencoders. Autoencoders (AE) are type of… | by Deepak Birla |  Medium">
            <a:extLst>
              <a:ext uri="{FF2B5EF4-FFF2-40B4-BE49-F238E27FC236}">
                <a16:creationId xmlns:a16="http://schemas.microsoft.com/office/drawing/2014/main" id="{89E3238E-9DB2-4114-802F-AC4D81FFD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739" y="3651484"/>
            <a:ext cx="5165461" cy="284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044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792D5-A088-4590-AFD5-7507F9BA6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NEED FOR BOTTLENECK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3AE8D0-FC75-4410-8338-120DE1B6B0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1515" y="2057401"/>
            <a:ext cx="6208994" cy="428290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BFE31E-FB65-4CFA-8D85-FBBF9D37B0D3}"/>
              </a:ext>
            </a:extLst>
          </p:cNvPr>
          <p:cNvSpPr txBox="1"/>
          <p:nvPr/>
        </p:nvSpPr>
        <p:spPr>
          <a:xfrm>
            <a:off x="248575" y="3429000"/>
            <a:ext cx="3524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NEED A REGULARIZER TO AVOID THIS</a:t>
            </a:r>
          </a:p>
        </p:txBody>
      </p:sp>
    </p:spTree>
    <p:extLst>
      <p:ext uri="{BB962C8B-B14F-4D97-AF65-F5344CB8AC3E}">
        <p14:creationId xmlns:p14="http://schemas.microsoft.com/office/powerpoint/2010/main" val="3422417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3BEBA-9B68-4838-9284-0C5B8BE25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undercomplete AUTOENCODER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5F84C-E4CC-4DAA-93F0-185711D06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Simple Encoder Decoder Architecture</a:t>
            </a:r>
          </a:p>
          <a:p>
            <a:r>
              <a:rPr lang="en-IN" dirty="0"/>
              <a:t>Constraining the number of nodes</a:t>
            </a:r>
          </a:p>
          <a:p>
            <a:r>
              <a:rPr lang="en-IN" dirty="0"/>
              <a:t>No explicit regularizer</a:t>
            </a:r>
          </a:p>
          <a:p>
            <a:r>
              <a:rPr lang="en-IN" dirty="0"/>
              <a:t>Problem may arise with deep or large</a:t>
            </a:r>
          </a:p>
          <a:p>
            <a:pPr marL="0" indent="0">
              <a:buNone/>
            </a:pPr>
            <a:r>
              <a:rPr lang="en-IN" dirty="0"/>
              <a:t>   capacity Neural Networks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CF31B3-F73D-4DFE-B341-46CEA1D61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019" y="2906391"/>
            <a:ext cx="5092361" cy="344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130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19B09-8999-4F11-B252-61B0F1A8D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SPARSE AUTOENCODER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506CA-F405-43D9-A1DD-87D197360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Bottleneck without constraining the number of nodes</a:t>
            </a:r>
          </a:p>
          <a:p>
            <a:r>
              <a:rPr lang="en-IN" dirty="0"/>
              <a:t>Penalizing activations of nodes within a layer</a:t>
            </a:r>
          </a:p>
          <a:p>
            <a:r>
              <a:rPr lang="en-IN" dirty="0"/>
              <a:t>Not the regularization of weights</a:t>
            </a:r>
          </a:p>
          <a:p>
            <a:r>
              <a:rPr lang="en-IN" dirty="0"/>
              <a:t>Encoded state depends on a few activated </a:t>
            </a:r>
          </a:p>
          <a:p>
            <a:pPr marL="0" indent="0">
              <a:buNone/>
            </a:pPr>
            <a:r>
              <a:rPr lang="en-IN" dirty="0"/>
              <a:t>   neurons</a:t>
            </a:r>
          </a:p>
          <a:p>
            <a:r>
              <a:rPr lang="en-IN" dirty="0"/>
              <a:t>The activated neurons change with change </a:t>
            </a:r>
          </a:p>
          <a:p>
            <a:pPr marL="0" indent="0">
              <a:buNone/>
            </a:pPr>
            <a:r>
              <a:rPr lang="en-IN" dirty="0"/>
              <a:t>   in input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3F6731-2664-4364-AC36-E926DED90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6877" y="3429000"/>
            <a:ext cx="4255733" cy="301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3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BE64A-48A6-4C69-BAA3-0A832F3B2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Regularizers in SAE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EF6A4-6BF5-4CA8-AB77-17D1FE0FE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67641"/>
            <a:ext cx="10820400" cy="4024125"/>
          </a:xfrm>
        </p:spPr>
        <p:txBody>
          <a:bodyPr/>
          <a:lstStyle/>
          <a:p>
            <a:r>
              <a:rPr lang="en-IN" dirty="0"/>
              <a:t>L1 REGULARIZATION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L2 REGULARIZATION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56B2DD-A005-4D2A-8942-277A771A0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357" y="2266633"/>
            <a:ext cx="5387313" cy="15880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CDB7F3-6565-40EF-B6FF-2BB2364A1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2702" y="4454370"/>
            <a:ext cx="5484967" cy="162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908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4485B-F6F1-4D70-83EE-32591E42E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REGULARIZERS IN SAE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DDF67-C3ED-4B5F-B79D-C11A124E5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KL DIVERGENCE</a:t>
            </a:r>
          </a:p>
          <a:p>
            <a:r>
              <a:rPr lang="en-IN" dirty="0"/>
              <a:t>Use a sparsity parameter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1F869E-8272-4A4C-A92A-0EB3992FF3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53" t="51262" r="58495" b="42266"/>
          <a:stretch/>
        </p:blipFill>
        <p:spPr>
          <a:xfrm>
            <a:off x="3401627" y="3071676"/>
            <a:ext cx="5073393" cy="13937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C76285-CAD6-4A93-B820-DB1DEEA9E2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850" t="37541" r="41602" b="51197"/>
          <a:stretch/>
        </p:blipFill>
        <p:spPr>
          <a:xfrm>
            <a:off x="4165517" y="4840875"/>
            <a:ext cx="3860965" cy="139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46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96AA8-1198-4627-A9B1-887085E8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DENOISING AUTOENCODERS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C4EDC-CE70-412A-BFE1-4ED21DA46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Learn Representation of slightly corrupted data</a:t>
            </a:r>
          </a:p>
          <a:p>
            <a:r>
              <a:rPr lang="en-IN" dirty="0"/>
              <a:t>Build or reconstruct uncorrupted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FCBDEA-4BA2-48F5-B04A-829366B4C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815" y="3306487"/>
            <a:ext cx="6676369" cy="304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91484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108</TotalTime>
  <Words>341</Words>
  <Application>Microsoft Office PowerPoint</Application>
  <PresentationFormat>Widescreen</PresentationFormat>
  <Paragraphs>65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Century Gothic</vt:lpstr>
      <vt:lpstr>Vapor Trail</vt:lpstr>
      <vt:lpstr>GENERATIVE MODELS</vt:lpstr>
      <vt:lpstr>WHY ARE AUTOENCODERS USED?</vt:lpstr>
      <vt:lpstr>WHAT ARE AUTOENCODERS?</vt:lpstr>
      <vt:lpstr>NEED FOR BOTTLENECK</vt:lpstr>
      <vt:lpstr>undercomplete AUTOENCODER</vt:lpstr>
      <vt:lpstr>SPARSE AUTOENCODER</vt:lpstr>
      <vt:lpstr>Regularizers in SAE</vt:lpstr>
      <vt:lpstr>REGULARIZERS IN SAE</vt:lpstr>
      <vt:lpstr>DENOISING AUTOENCODERS</vt:lpstr>
      <vt:lpstr>CONTRACTIVE AUTOENCODERS</vt:lpstr>
      <vt:lpstr>VARIATIONAL AUTOENCODERS</vt:lpstr>
      <vt:lpstr>PowerPoint Presentation</vt:lpstr>
      <vt:lpstr>PowerPoint Presentation</vt:lpstr>
      <vt:lpstr>PowerPoint Presentation</vt:lpstr>
      <vt:lpstr>REPARAMETERIZATION</vt:lpstr>
      <vt:lpstr>GANs – GENERATIVE ADVERSARIAL NETWORKS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GENERATIVE MODELS</dc:title>
  <dc:creator>Yash</dc:creator>
  <cp:lastModifiedBy>Yash</cp:lastModifiedBy>
  <cp:revision>9</cp:revision>
  <dcterms:created xsi:type="dcterms:W3CDTF">2020-11-06T18:30:07Z</dcterms:created>
  <dcterms:modified xsi:type="dcterms:W3CDTF">2020-11-07T12:20:02Z</dcterms:modified>
</cp:coreProperties>
</file>