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771137d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771137d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8771137d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8771137d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771137d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771137d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771137d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8771137d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8771137d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8771137d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771137d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771137d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771137d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771137d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8771137d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8771137d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8771137d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8771137d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8771137d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8771137d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8771137d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8771137d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99500" y="1594750"/>
            <a:ext cx="4593874" cy="12196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GPT-3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717000" y="382700"/>
            <a:ext cx="48834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Model and Architectures</a:t>
            </a:r>
            <a:endParaRPr b="1" sz="3000" u="sng"/>
          </a:p>
        </p:txBody>
      </p:sp>
      <p:sp>
        <p:nvSpPr>
          <p:cNvPr id="106" name="Google Shape;106;p22"/>
          <p:cNvSpPr txBox="1"/>
          <p:nvPr/>
        </p:nvSpPr>
        <p:spPr>
          <a:xfrm>
            <a:off x="1212100" y="1347075"/>
            <a:ext cx="5890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GPT-3 uses the same model and architecture as GPT-2 and GPT i.e language model</a:t>
            </a:r>
            <a:endParaRPr b="1" sz="1800"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25" y="2250375"/>
            <a:ext cx="5955499" cy="25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2724850" y="321475"/>
            <a:ext cx="3551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Training Dataset</a:t>
            </a:r>
            <a:endParaRPr b="1" sz="3000"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5" y="949100"/>
            <a:ext cx="7379176" cy="399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2755475" y="1538400"/>
            <a:ext cx="28014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Results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659950" y="587750"/>
            <a:ext cx="7997396" cy="5450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How GPT-3 is different from other models</a:t>
            </a:r>
          </a:p>
        </p:txBody>
      </p:sp>
      <p:sp>
        <p:nvSpPr>
          <p:cNvPr id="60" name="Google Shape;60;p14"/>
          <p:cNvSpPr txBox="1"/>
          <p:nvPr/>
        </p:nvSpPr>
        <p:spPr>
          <a:xfrm>
            <a:off x="841950" y="2097200"/>
            <a:ext cx="7210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he need for a large dataset of labeled examples for every new task limits the applicability of language models.</a:t>
            </a:r>
            <a:endParaRPr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949100" y="3107525"/>
            <a:ext cx="658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sz="1800"/>
              <a:t>umans do not require large supervised datasets to learn most language tasks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148100" y="566400"/>
            <a:ext cx="84042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576725" y="1515450"/>
            <a:ext cx="5817000" cy="105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no. of parameters in model affect the performance of model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51100" y="260225"/>
            <a:ext cx="71793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take a example</a:t>
            </a:r>
            <a:endParaRPr sz="240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75" y="857250"/>
            <a:ext cx="6848923" cy="405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331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041250" y="413300"/>
            <a:ext cx="30615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Approach</a:t>
            </a:r>
            <a:endParaRPr b="1" sz="3600"/>
          </a:p>
        </p:txBody>
      </p:sp>
      <p:sp>
        <p:nvSpPr>
          <p:cNvPr id="89" name="Google Shape;89;p19"/>
          <p:cNvSpPr txBox="1"/>
          <p:nvPr/>
        </p:nvSpPr>
        <p:spPr>
          <a:xfrm>
            <a:off x="2658550" y="1791000"/>
            <a:ext cx="35973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Zero shot learning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One shot learning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Few shot learning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52400"/>
            <a:ext cx="79754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425" y="796025"/>
            <a:ext cx="7593475" cy="414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1699200" y="91850"/>
            <a:ext cx="6261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Interpretation of how GPT-3 work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