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64362C-1AF0-4D98-B844-E36B082D05E5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7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F717BD-8B33-401F-9F4D-B5ED57C26CE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810117B-D931-4BDC-940B-0BF0541E804D}" type="datetimeFigureOut">
              <a:rPr lang="en-IN" smtClean="0"/>
              <a:t>19-09-2020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andspeak.com/word/most-us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 talk on Video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last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Plans possible</a:t>
            </a:r>
          </a:p>
          <a:p>
            <a:pPr marL="571500" indent="-457200">
              <a:buAutoNum type="arabicPeriod"/>
            </a:pPr>
            <a:r>
              <a:rPr lang="en-IN" dirty="0" smtClean="0"/>
              <a:t>We can implement new ideas where we implement these papers on actions task</a:t>
            </a:r>
          </a:p>
          <a:p>
            <a:pPr marL="571500" indent="-457200">
              <a:buAutoNum type="arabicPeriod"/>
            </a:pPr>
            <a:r>
              <a:rPr lang="en-IN" dirty="0" smtClean="0"/>
              <a:t>A question in my mind if we are able to generalize RCNN they can we generalize </a:t>
            </a:r>
            <a:r>
              <a:rPr lang="en-IN" dirty="0" err="1"/>
              <a:t>Y</a:t>
            </a:r>
            <a:r>
              <a:rPr lang="en-IN" dirty="0" err="1" smtClean="0"/>
              <a:t>olo</a:t>
            </a:r>
            <a:r>
              <a:rPr lang="en-IN" dirty="0" smtClean="0"/>
              <a:t> also.</a:t>
            </a:r>
          </a:p>
          <a:p>
            <a:pPr marL="571500" indent="-457200">
              <a:buAutoNum type="arabicPeriod"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Anyone interested </a:t>
            </a:r>
            <a:r>
              <a:rPr lang="en-IN" b="1" dirty="0" smtClean="0"/>
              <a:t>can join me </a:t>
            </a:r>
            <a:r>
              <a:rPr lang="en-IN" dirty="0" smtClean="0"/>
              <a:t>in these works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en-IN" dirty="0" smtClean="0"/>
              <a:t>What is an End to End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411960"/>
          </a:xfrm>
        </p:spPr>
        <p:txBody>
          <a:bodyPr/>
          <a:lstStyle/>
          <a:p>
            <a:r>
              <a:rPr lang="en-IN" dirty="0" smtClean="0"/>
              <a:t>End to end approach basically means we don’t need to do some hard core feature engineering but it is carried out automatically by network with some guidelines.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u="sng" dirty="0" smtClean="0"/>
              <a:t>We mostly here discuss about end to end video processing, hand featured video processing is already there but less existence of end to end networks like as Faster RCNN, </a:t>
            </a:r>
            <a:r>
              <a:rPr lang="en-IN" b="1" u="sng" dirty="0" err="1" smtClean="0"/>
              <a:t>Yolo</a:t>
            </a:r>
            <a:r>
              <a:rPr lang="en-IN" b="1" u="sng" dirty="0" smtClean="0"/>
              <a:t> etc. in case of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10735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en-IN" dirty="0" smtClean="0"/>
              <a:t>Why Videos processing is less familiar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3979912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Some of the possible arguments for less end to end video processing are:</a:t>
            </a:r>
          </a:p>
          <a:p>
            <a:r>
              <a:rPr lang="en-IN" dirty="0" smtClean="0"/>
              <a:t>It is Computationally expensive to deal with videos.</a:t>
            </a:r>
          </a:p>
          <a:p>
            <a:r>
              <a:rPr lang="en-IN" dirty="0" smtClean="0"/>
              <a:t>Videos consider temporal information which is related with the real time speed of your camera, and includes lagging effects also.</a:t>
            </a:r>
          </a:p>
          <a:p>
            <a:r>
              <a:rPr lang="en-IN" dirty="0" smtClean="0"/>
              <a:t>Most state of the art networks and architecture focus on image processing which makes end to end video processing less familiar</a:t>
            </a:r>
          </a:p>
        </p:txBody>
      </p:sp>
    </p:spTree>
    <p:extLst>
      <p:ext uri="{BB962C8B-B14F-4D97-AF65-F5344CB8AC3E}">
        <p14:creationId xmlns:p14="http://schemas.microsoft.com/office/powerpoint/2010/main" val="76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en-IN" dirty="0" smtClean="0"/>
              <a:t>My motivation behind presenting on video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/>
          <a:lstStyle/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Image processing has achieved state of the art on various things but it is still unable to deal with few things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Sign language detection</a:t>
            </a:r>
          </a:p>
          <a:p>
            <a:pPr marL="114300" indent="0">
              <a:buNone/>
            </a:pPr>
            <a:r>
              <a:rPr lang="en-IN" dirty="0"/>
              <a:t>Link – [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www.handspeak.com/word/most-used</a:t>
            </a:r>
            <a:r>
              <a:rPr lang="en-IN" dirty="0">
                <a:hlinkClick r:id="rId2"/>
              </a:rPr>
              <a:t>/</a:t>
            </a:r>
            <a:r>
              <a:rPr lang="en-IN" dirty="0"/>
              <a:t>]</a:t>
            </a:r>
          </a:p>
        </p:txBody>
      </p:sp>
      <p:pic>
        <p:nvPicPr>
          <p:cNvPr id="1026" name="Picture 2" descr="https://storage.googleapis.com/kagglesdsdata/datasets%2F3258%2F5337%2Famerican_sign_language.PNG?GoogleAccessId=databundle-worker-v2@kaggle-161607.iam.gserviceaccount.com&amp;Expires=1600512695&amp;Signature=s2UJRmdHnn3nSp9KYE8qmofKE55eN%2BeS%2FcjbUcJhVGm5uzRKTIdO4e06wxTtuMDGUndJqNl4GCF3nUZPNCaCrl%2FVre9SUkYcZ9QcB6oLHFXeyaHiToRungcWBFuDrf2037YTKtqGyM%2FGl3nmNdpN%2FHMENRKA05xigY82lbGRPZWqiiOFol%2BfcjlM3zaX4HEnU9vJdkxJbdqFjq14zX%2BlHAxfitGwcj36Fgh9LD7ZcAICFxfTBS0UU%2FY2tG1lvca85XLJghsjzYPi%2F8uWfDjAlhmf%2FwIPSgAnstL7uavU8LhCznVtjaorFSj8a69VEVttdqpX8fClfxPfaCEIy39FXg%3D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4320480" cy="24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Earlier Works on Action Recognition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2520280" cy="345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89040"/>
            <a:ext cx="5415930" cy="18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804174"/>
            <a:ext cx="730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Extracting features from individual frame and passing it to predict action</a:t>
            </a:r>
          </a:p>
          <a:p>
            <a:pPr marL="342900" indent="-342900">
              <a:buAutoNum type="arabicPeriod"/>
            </a:pPr>
            <a:r>
              <a:rPr lang="en-IN" dirty="0" smtClean="0"/>
              <a:t>Using separate </a:t>
            </a:r>
            <a:r>
              <a:rPr lang="en-IN" dirty="0" err="1" smtClean="0"/>
              <a:t>Convnets</a:t>
            </a:r>
            <a:r>
              <a:rPr lang="en-IN" dirty="0" smtClean="0"/>
              <a:t> for capturing spatial and temporal(time) info.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b="1" u="sng" dirty="0" smtClean="0"/>
              <a:t>But these techniques don’t capture the temporal info well </a:t>
            </a:r>
          </a:p>
          <a:p>
            <a:pPr marL="114300" indent="0">
              <a:buNone/>
            </a:pPr>
            <a:endParaRPr lang="en-IN" sz="1200" b="1" u="sng" dirty="0"/>
          </a:p>
          <a:p>
            <a:pPr marL="114300" indent="0">
              <a:buNone/>
            </a:pPr>
            <a:endParaRPr lang="en-IN" b="1" u="sng" dirty="0" smtClean="0"/>
          </a:p>
          <a:p>
            <a:pPr marL="114300" indent="0">
              <a:buNone/>
            </a:pPr>
            <a:endParaRPr lang="en-IN" b="1" u="sng" dirty="0"/>
          </a:p>
          <a:p>
            <a:pPr marL="114300" indent="0">
              <a:buNone/>
            </a:pPr>
            <a:endParaRPr lang="en-IN" b="1" u="sng" dirty="0" smtClean="0"/>
          </a:p>
          <a:p>
            <a:pPr marL="114300" indent="0">
              <a:buNone/>
            </a:pPr>
            <a:endParaRPr lang="en-IN" b="1" u="sng" dirty="0"/>
          </a:p>
          <a:p>
            <a:pPr marL="114300" indent="0">
              <a:buNone/>
            </a:pPr>
            <a:endParaRPr lang="en-IN" b="1" u="sng" dirty="0" smtClean="0"/>
          </a:p>
          <a:p>
            <a:pPr marL="114300" indent="0">
              <a:buNone/>
            </a:pPr>
            <a:r>
              <a:rPr lang="en-IN" b="1" u="sng" dirty="0" smtClean="0"/>
              <a:t>This paper is divided into three parts:</a:t>
            </a:r>
          </a:p>
          <a:p>
            <a:pPr marL="571500" indent="-457200">
              <a:buAutoNum type="arabicPeriod"/>
            </a:pPr>
            <a:r>
              <a:rPr lang="en-IN" dirty="0" smtClean="0"/>
              <a:t>Novelty and structural details</a:t>
            </a:r>
          </a:p>
          <a:p>
            <a:pPr marL="571500" indent="-457200">
              <a:buAutoNum type="arabicPeriod"/>
            </a:pPr>
            <a:r>
              <a:rPr lang="en-IN" dirty="0" smtClean="0"/>
              <a:t>Implementation details</a:t>
            </a:r>
          </a:p>
          <a:p>
            <a:pPr marL="571500" indent="-457200">
              <a:buAutoNum type="arabicPeriod"/>
            </a:pPr>
            <a:r>
              <a:rPr lang="en-IN" dirty="0" smtClean="0"/>
              <a:t>Results on benchmark datasets.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/>
              <a:t>Paper link - </a:t>
            </a:r>
            <a:r>
              <a:rPr lang="en-IN" dirty="0">
                <a:solidFill>
                  <a:srgbClr val="FF0000"/>
                </a:solidFill>
              </a:rPr>
              <a:t>https://arxiv.org/abs/1712.01111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876256" cy="118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IN" dirty="0" smtClean="0"/>
              <a:t>Structural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The authors of this paper proposes two different types of architectures T- CNN and ST- CNN based on the general detection approaches</a:t>
            </a:r>
          </a:p>
          <a:p>
            <a:pPr marL="114300" indent="0">
              <a:buNone/>
            </a:pPr>
            <a:endParaRPr lang="en-IN" b="1" u="sng" dirty="0"/>
          </a:p>
          <a:p>
            <a:pPr marL="114300" indent="0">
              <a:buNone/>
            </a:pPr>
            <a:r>
              <a:rPr lang="en-IN" b="1" u="sng" dirty="0" smtClean="0"/>
              <a:t>General Detection Approaches :</a:t>
            </a:r>
          </a:p>
          <a:p>
            <a:pPr marL="114300" indent="0">
              <a:buNone/>
            </a:pPr>
            <a:r>
              <a:rPr lang="en-IN" dirty="0" smtClean="0"/>
              <a:t>Detection in general based on two approaches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1. </a:t>
            </a:r>
            <a:r>
              <a:rPr lang="en-IN" b="1" dirty="0" smtClean="0"/>
              <a:t>Top- Down Approach</a:t>
            </a:r>
            <a:r>
              <a:rPr lang="en-IN" dirty="0" smtClean="0"/>
              <a:t> -  Uses exhaustive search for bounding box proposals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2. </a:t>
            </a:r>
            <a:r>
              <a:rPr lang="en-IN" b="1" dirty="0" smtClean="0"/>
              <a:t>Bottom - Up Approach</a:t>
            </a:r>
            <a:r>
              <a:rPr lang="en-IN" dirty="0" smtClean="0"/>
              <a:t> – Uses pixel wise segmentation and selective search for bounding box selection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342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752475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3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4400" dirty="0" smtClean="0"/>
          </a:p>
          <a:p>
            <a:pPr marL="114300" indent="0">
              <a:buNone/>
            </a:pPr>
            <a:endParaRPr lang="en-IN" sz="4400" dirty="0"/>
          </a:p>
          <a:p>
            <a:pPr marL="114300" indent="0">
              <a:buNone/>
            </a:pPr>
            <a:r>
              <a:rPr lang="en-IN" sz="4400" dirty="0" smtClean="0"/>
              <a:t>         Rest from the paper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167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1592</TotalTime>
  <Words>368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A talk on Video Processing</vt:lpstr>
      <vt:lpstr>What is an End to End approach</vt:lpstr>
      <vt:lpstr>Why Videos processing is less familiar</vt:lpstr>
      <vt:lpstr>My motivation behind presenting on video processing</vt:lpstr>
      <vt:lpstr>Earlier Works on Action Recognition</vt:lpstr>
      <vt:lpstr>PowerPoint Presentation</vt:lpstr>
      <vt:lpstr>Structural details</vt:lpstr>
      <vt:lpstr>PowerPoint Presentation</vt:lpstr>
      <vt:lpstr>PowerPoint Presentation</vt:lpstr>
      <vt:lpstr>In last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talk on Video Processing</dc:title>
  <dc:creator>aman mishra</dc:creator>
  <cp:lastModifiedBy>aman mishra</cp:lastModifiedBy>
  <cp:revision>10</cp:revision>
  <dcterms:created xsi:type="dcterms:W3CDTF">2020-09-19T05:51:06Z</dcterms:created>
  <dcterms:modified xsi:type="dcterms:W3CDTF">2020-09-20T08:23:34Z</dcterms:modified>
</cp:coreProperties>
</file>