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F0AB-0818-4138-802D-BF748637F96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6B0E8-266B-4334-8427-4B1867F5A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CD303-451E-40CA-A857-B7B7B05787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7869988"/>
              </p:ext>
            </p:extLst>
          </p:nvPr>
        </p:nvGraphicFramePr>
        <p:xfrm>
          <a:off x="1000100" y="698031"/>
          <a:ext cx="7358110" cy="5570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564"/>
                <a:gridCol w="360040"/>
                <a:gridCol w="390886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  <a:gridCol w="432830"/>
              </a:tblGrid>
              <a:tr h="291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/>
                        <a:t>S2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</a:t>
                      </a:r>
                      <a:endParaRPr lang="zh-CN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</a:t>
                      </a:r>
                      <a:endParaRPr lang="zh-CN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  <a:endParaRPr lang="zh-CN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S4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S9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S5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S6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S7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S8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  <a:endParaRPr lang="zh-CN" alt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1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-24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21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29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(1)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36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(2)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45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(3)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53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(4)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60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(5)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69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(6)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77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(7)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84</a:t>
                      </a:r>
                      <a:br>
                        <a:rPr lang="en-US" altLang="zh-CN" sz="1000" b="1" dirty="0" smtClean="0"/>
                      </a:br>
                      <a:r>
                        <a:rPr lang="en-US" altLang="zh-CN" sz="1000" b="1" dirty="0" smtClean="0"/>
                        <a:t>(8)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93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(9)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101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(10)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108</a:t>
                      </a:r>
                    </a:p>
                    <a:p>
                      <a:pPr algn="ctr"/>
                      <a:r>
                        <a:rPr lang="en-US" altLang="zh-CN" sz="1000" b="1" dirty="0" smtClean="0"/>
                        <a:t>(11)</a:t>
                      </a:r>
                      <a:endParaRPr lang="zh-CN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980894" y="5862527"/>
            <a:ext cx="7920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5708" y="585858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b="1" dirty="0" smtClean="0"/>
              <a:t>ime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5148064" y="6527085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645507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Non-symptom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7452320" y="6527085"/>
            <a:ext cx="432048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4368" y="645507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Symptom</a:t>
            </a:r>
            <a:endParaRPr lang="en-US" altLang="zh-CN" sz="1600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907704" y="5857527"/>
            <a:ext cx="0" cy="412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62175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Time point of virus injection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19997" y="2864550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 subjects in live </a:t>
            </a:r>
            <a:r>
              <a:rPr lang="en-US" altLang="ja-JP" dirty="0" smtClean="0"/>
              <a:t>influenza </a:t>
            </a:r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31291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Clinic symptom during the progression of influenza infection for 17 subjects</a:t>
            </a:r>
            <a:endParaRPr lang="zh-CN" altLang="en-US" dirty="0"/>
          </a:p>
        </p:txBody>
      </p:sp>
      <p:sp>
        <p:nvSpPr>
          <p:cNvPr id="17" name="TextBox 43"/>
          <p:cNvSpPr txBox="1"/>
          <p:nvPr/>
        </p:nvSpPr>
        <p:spPr>
          <a:xfrm>
            <a:off x="251520" y="384919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  <p:sp>
        <p:nvSpPr>
          <p:cNvPr id="18" name="TextBox 13"/>
          <p:cNvSpPr txBox="1"/>
          <p:nvPr/>
        </p:nvSpPr>
        <p:spPr>
          <a:xfrm rot="16200000">
            <a:off x="7189260" y="1728101"/>
            <a:ext cx="262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 asymptomatic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 subjects</a:t>
            </a:r>
            <a:endParaRPr lang="zh-CN" altLang="en-US" b="1" dirty="0"/>
          </a:p>
        </p:txBody>
      </p:sp>
      <p:sp>
        <p:nvSpPr>
          <p:cNvPr id="19" name="TextBox 13"/>
          <p:cNvSpPr txBox="1"/>
          <p:nvPr/>
        </p:nvSpPr>
        <p:spPr>
          <a:xfrm rot="16200000">
            <a:off x="7060923" y="416069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 symptomatic 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subjects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835696" y="6793631"/>
            <a:ext cx="259228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67744" y="650559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Pre-disease period</a:t>
            </a:r>
            <a:endParaRPr kumimoji="1" lang="ja-JP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001" y="600154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Times New Roman" pitchFamily="18" charset="0"/>
                <a:cs typeface="Times New Roman" pitchFamily="18" charset="0"/>
              </a:rPr>
              <a:t>(Window)</a:t>
            </a:r>
            <a:endParaRPr lang="zh-CN" alt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43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Figure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23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全屏显示(4:3)</PresentationFormat>
  <Paragraphs>331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Metabolites Data</dc:title>
  <dc:creator>妞</dc:creator>
  <cp:lastModifiedBy>new</cp:lastModifiedBy>
  <cp:revision>2</cp:revision>
  <dcterms:created xsi:type="dcterms:W3CDTF">2013-07-09T12:49:16Z</dcterms:created>
  <dcterms:modified xsi:type="dcterms:W3CDTF">2013-07-12T13:33:31Z</dcterms:modified>
</cp:coreProperties>
</file>