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44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FF152-92EC-4135-AE3F-74003A41ABC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789D5-6706-4676-B733-6A6AD71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789D5-6706-4676-B733-6A6AD7102F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445B-CE47-447C-9E99-2E0335BE4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D4349-25D4-4153-B074-33A1B871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379D-80BC-4867-92EC-1A473B18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5C79-1F4C-44CC-A158-C6ECCAF8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609D-3582-42EB-8C32-4EA4E9FE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4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BED6-1344-4FDE-BBE2-0B92C2D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0464-5684-4C35-8F19-DAFC8295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F8CF-48D2-4050-BC1B-A813A214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D11F-C09D-4849-8396-BE3B58B2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287ED-AA2B-41D6-8418-A50395AE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7AA86-991E-4BE8-B3D4-83D56C1B9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7784-F440-4D6D-B6BF-ADCCB432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5467-8F3E-43A1-81D2-78008953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F3A9-D356-4516-9574-9AB3668B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2DBA-7FF6-43DD-9073-2095074F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955A-7DE9-4DA6-85A0-82EE7581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DB34-E0EF-4A2B-95EB-5E6E1DFA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834F-62BE-4F37-8BA8-823102B7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E269-BB4A-4965-8F0A-DBC730C8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3F2A-FB8D-4165-959E-1B5C57CE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0767-7554-45CA-B9F2-A86F9623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014B-20AE-49C6-9812-B6D831F4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3D9D-ECE1-4478-9B57-EE5E9FF8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2EA2-0C72-410E-9168-97EE6FCC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10DC-251D-4AAC-8521-9566E644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9F91-F757-4EB1-8DE8-567A1880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136-49CE-4D92-AE35-1E45C8051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6EFAD-4225-4141-AB9D-C6EE0602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B611C-612A-4CA7-8585-1314578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2B634-5124-4A41-9296-F8FAB48E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570CD-9896-4D91-B522-7C345AFE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B993-36CA-455C-A326-23E1ED64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85DC-AC5A-4BDF-BE85-64A3AFA8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4C02E-4437-40C3-9266-C69753FB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99F71-C400-4F5E-91BF-7276A81D9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E6A17-6B37-4F24-8F3A-FFDD8015C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B0F62-5345-4551-A288-22D1832D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3E19B-465C-475B-89CF-4BEBAFB5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CCFE4-823D-4BE4-983F-1CF59809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0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37A-ADE2-4C8B-9339-220BD2CF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1B9C7-3A07-4CCF-95B5-11E6F930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32E7-4587-4B1D-B42F-1A8A4449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BFE24-DA47-4D84-B1BF-30974F6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DEE33-B373-4CCB-93D2-2FE5262B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38592-89AE-49A4-B0A9-4151EA90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6C6F7-99F0-47C5-9D70-130B5178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BE94-9B30-4FAC-9B99-C993CC63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2A06-3595-4112-AEBF-9CAC4713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6A395-DE2F-4E41-A195-E03D8D70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B2DB5-7081-4BED-B3F4-FE63C3B7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79299-BEFE-4984-BD39-36B51AE5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0F798-6208-4087-8062-EE1E9C3A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570B-055F-46F1-B3C3-571955F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89B45-3A33-436C-A80F-322381D5A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EFCB-B4F1-4F1D-9CC5-7DE4F1B66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43E89-C0F8-4127-99ED-02869526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8413-5CAE-4E41-8C51-FA45496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57E0-051D-4A83-B8C7-17A9A76E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9A1AB-2C43-4692-B64F-9C1F362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A2E9-732A-4F85-95B2-EC29B521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C845-75D1-401B-872C-DC8DEC3F6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22D2-E8CC-44CF-A780-CC2C3E13583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7D6F-2133-41E0-96F6-E0FF40D5C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5B0E-57D8-493D-82D3-ACF906BAC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7D58-8000-407C-ACE3-D9FB4F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98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228A1E-7198-4A13-BB27-4B84097327B3}"/>
              </a:ext>
            </a:extLst>
          </p:cNvPr>
          <p:cNvSpPr/>
          <p:nvPr/>
        </p:nvSpPr>
        <p:spPr>
          <a:xfrm>
            <a:off x="1052990" y="2500330"/>
            <a:ext cx="2388491" cy="88240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XS Data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 section data for universe-1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26128-D6BB-433D-9987-FD54BE16078A}"/>
              </a:ext>
            </a:extLst>
          </p:cNvPr>
          <p:cNvSpPr/>
          <p:nvPr/>
        </p:nvSpPr>
        <p:spPr>
          <a:xfrm>
            <a:off x="1052990" y="3625333"/>
            <a:ext cx="2388491" cy="95407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XS Data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 section data for universe-2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9C5BB-AF2D-4BC9-ACDC-5CFED5862BD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3441481" y="2941534"/>
            <a:ext cx="2450209" cy="1160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43C17C-88F2-429D-AAEC-008EC615CA39}"/>
              </a:ext>
            </a:extLst>
          </p:cNvPr>
          <p:cNvSpPr/>
          <p:nvPr/>
        </p:nvSpPr>
        <p:spPr>
          <a:xfrm>
            <a:off x="1052989" y="5064594"/>
            <a:ext cx="2388491" cy="95407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XS Data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 section data for universe-N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36E3C-F2E3-4041-BCCE-EBAB7495B37A}"/>
              </a:ext>
            </a:extLst>
          </p:cNvPr>
          <p:cNvSpPr txBox="1"/>
          <p:nvPr/>
        </p:nvSpPr>
        <p:spPr>
          <a:xfrm>
            <a:off x="1800006" y="4591167"/>
            <a:ext cx="89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……                   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7B2C2-C52B-4FF7-B8A0-F9A91D938BDE}"/>
              </a:ext>
            </a:extLst>
          </p:cNvPr>
          <p:cNvSpPr/>
          <p:nvPr/>
        </p:nvSpPr>
        <p:spPr>
          <a:xfrm>
            <a:off x="742419" y="943145"/>
            <a:ext cx="7921583" cy="532303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 Deck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Collect the various XS sets and incorporate these under the `</a:t>
            </a:r>
            <a:r>
              <a:rPr lang="en-US" b="1" dirty="0">
                <a:solidFill>
                  <a:schemeClr val="tx1"/>
                </a:solidFill>
              </a:rPr>
              <a:t>universes</a:t>
            </a:r>
            <a:r>
              <a:rPr lang="en-US" dirty="0">
                <a:solidFill>
                  <a:schemeClr val="tx1"/>
                </a:solidFill>
              </a:rPr>
              <a:t>` object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CCE8E7-1FE0-4C3D-9797-1ACA0049D74F}"/>
              </a:ext>
            </a:extLst>
          </p:cNvPr>
          <p:cNvSpPr txBox="1"/>
          <p:nvPr/>
        </p:nvSpPr>
        <p:spPr>
          <a:xfrm>
            <a:off x="734799" y="1933860"/>
            <a:ext cx="2112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Universes’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BD93C2-1E39-461C-BE33-FF181ABCF1F4}"/>
              </a:ext>
            </a:extLst>
          </p:cNvPr>
          <p:cNvSpPr/>
          <p:nvPr/>
        </p:nvSpPr>
        <p:spPr>
          <a:xfrm>
            <a:off x="5891690" y="2500330"/>
            <a:ext cx="2388491" cy="88240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Template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CC3A6F-EF3B-4B18-87CC-ABC177CF43C0}"/>
              </a:ext>
            </a:extLst>
          </p:cNvPr>
          <p:cNvSpPr/>
          <p:nvPr/>
        </p:nvSpPr>
        <p:spPr>
          <a:xfrm>
            <a:off x="5891690" y="3625333"/>
            <a:ext cx="2388491" cy="95407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Template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B10318-5C44-4E95-A874-ADF862C7FFFA}"/>
              </a:ext>
            </a:extLst>
          </p:cNvPr>
          <p:cNvSpPr/>
          <p:nvPr/>
        </p:nvSpPr>
        <p:spPr>
          <a:xfrm>
            <a:off x="5891689" y="5064594"/>
            <a:ext cx="2388491" cy="95407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Template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B97049-1CC6-4CD9-A26B-484BEC19F97A}"/>
              </a:ext>
            </a:extLst>
          </p:cNvPr>
          <p:cNvSpPr txBox="1"/>
          <p:nvPr/>
        </p:nvSpPr>
        <p:spPr>
          <a:xfrm>
            <a:off x="6638706" y="4591167"/>
            <a:ext cx="89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……                                     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BDC8AD-54F6-40EA-9229-621AA3B03ACE}"/>
              </a:ext>
            </a:extLst>
          </p:cNvPr>
          <p:cNvSpPr txBox="1"/>
          <p:nvPr/>
        </p:nvSpPr>
        <p:spPr>
          <a:xfrm>
            <a:off x="5274469" y="1966212"/>
            <a:ext cx="209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Templates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ABA774-C006-4F15-ABFB-63418FB607F6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3441481" y="2941534"/>
            <a:ext cx="2450209" cy="1160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88A4C1-0366-4E29-AD5B-EC86DE1F8666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3441480" y="5541630"/>
            <a:ext cx="24502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3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Kotlyar, Dan</dc:creator>
  <cp:lastModifiedBy>Kotlyar, Dan</cp:lastModifiedBy>
  <cp:revision>7</cp:revision>
  <dcterms:created xsi:type="dcterms:W3CDTF">2022-02-10T12:25:36Z</dcterms:created>
  <dcterms:modified xsi:type="dcterms:W3CDTF">2022-07-22T20:42:00Z</dcterms:modified>
</cp:coreProperties>
</file>