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A4DCF-5A8D-41A8-B629-DAA2EE31534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4174-8AD6-4C82-B203-4C2EEACFBB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br>
              <a:rPr lang="en-US" dirty="0" smtClean="0"/>
            </a:br>
            <a:r>
              <a:rPr lang="en-US" sz="2800" dirty="0" smtClean="0"/>
              <a:t>Let’s begin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RABINDRA KUMAR PATRA</a:t>
            </a:r>
          </a:p>
          <a:p>
            <a:r>
              <a:rPr lang="en-US" dirty="0" smtClean="0"/>
              <a:t>MCA 2010-2013, UTKAL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9 –CONTENTS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GENERICS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10 -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THREAD CREATION</a:t>
            </a:r>
          </a:p>
          <a:p>
            <a:r>
              <a:rPr lang="en-US" dirty="0" smtClean="0"/>
              <a:t>THREAD LIFE CYCLE</a:t>
            </a:r>
          </a:p>
          <a:p>
            <a:r>
              <a:rPr lang="en-US" dirty="0" smtClean="0"/>
              <a:t>JOIN, YIELD</a:t>
            </a:r>
          </a:p>
          <a:p>
            <a:r>
              <a:rPr lang="en-US" dirty="0" smtClean="0"/>
              <a:t>MULTIPLE THREADS AND DATA INCONSISTENCY</a:t>
            </a:r>
          </a:p>
          <a:p>
            <a:r>
              <a:rPr lang="en-US" dirty="0" smtClean="0"/>
              <a:t>SYNCHRONIZED</a:t>
            </a:r>
          </a:p>
          <a:p>
            <a:r>
              <a:rPr lang="en-US" dirty="0" smtClean="0"/>
              <a:t>WAIT, NOTIFY, NOTIFYALL</a:t>
            </a:r>
          </a:p>
          <a:p>
            <a:r>
              <a:rPr lang="en-US" dirty="0" smtClean="0"/>
              <a:t>PRODUCER AND CONSUMER PROBLEM</a:t>
            </a:r>
          </a:p>
          <a:p>
            <a:r>
              <a:rPr lang="en-US" dirty="0" smtClean="0"/>
              <a:t>EVEN ODD PRINTER PROBLEM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11 -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LOCAL</a:t>
            </a:r>
          </a:p>
          <a:p>
            <a:r>
              <a:rPr lang="en-US" dirty="0" smtClean="0"/>
              <a:t>THREAD GROUPS</a:t>
            </a:r>
          </a:p>
          <a:p>
            <a:r>
              <a:rPr lang="en-US" dirty="0" smtClean="0"/>
              <a:t>VOLATILE VARIABLES</a:t>
            </a:r>
          </a:p>
          <a:p>
            <a:r>
              <a:rPr lang="en-US" dirty="0" smtClean="0"/>
              <a:t>EXECUTOR SERVICES</a:t>
            </a:r>
          </a:p>
          <a:p>
            <a:r>
              <a:rPr lang="en-US" dirty="0" smtClean="0"/>
              <a:t>LOCK INTERFACE</a:t>
            </a:r>
          </a:p>
          <a:p>
            <a:r>
              <a:rPr lang="en-US" dirty="0" smtClean="0"/>
              <a:t>SINGLETON DESIGN PATTERN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12 -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13 -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 and DESERIALIZATION</a:t>
            </a:r>
          </a:p>
          <a:p>
            <a:r>
              <a:rPr lang="en-US" dirty="0" smtClean="0"/>
              <a:t>TRANSIENT, STATIC, FINAL VARIABLES</a:t>
            </a:r>
          </a:p>
          <a:p>
            <a:r>
              <a:rPr lang="en-US" dirty="0" smtClean="0"/>
              <a:t>EXTERNALIZATION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14 -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TIME IN JAVA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PRIMITIVE TYPES</a:t>
            </a:r>
          </a:p>
          <a:p>
            <a:r>
              <a:rPr lang="en-US" dirty="0" smtClean="0"/>
              <a:t>WRAPPER CLASSES</a:t>
            </a:r>
          </a:p>
          <a:p>
            <a:r>
              <a:rPr lang="en-US" dirty="0" smtClean="0"/>
              <a:t>CREATING OWN CLASSES and OBJECTS</a:t>
            </a:r>
          </a:p>
          <a:p>
            <a:r>
              <a:rPr lang="en-US" dirty="0" smtClean="0"/>
              <a:t>STATIC VARIABLES</a:t>
            </a:r>
          </a:p>
          <a:p>
            <a:r>
              <a:rPr lang="en-US" dirty="0" smtClean="0"/>
              <a:t>NON-STATIC VARIABLES</a:t>
            </a:r>
          </a:p>
          <a:p>
            <a:r>
              <a:rPr lang="en-US" dirty="0" smtClean="0"/>
              <a:t>DEFINING CONSTANTS</a:t>
            </a:r>
          </a:p>
          <a:p>
            <a:r>
              <a:rPr lang="en-US" dirty="0" smtClean="0"/>
              <a:t>ENUMS</a:t>
            </a:r>
          </a:p>
          <a:p>
            <a:r>
              <a:rPr lang="en-US" dirty="0" smtClean="0"/>
              <a:t>STATIC BLOCKS</a:t>
            </a:r>
          </a:p>
          <a:p>
            <a:r>
              <a:rPr lang="en-US" dirty="0" smtClean="0"/>
              <a:t>NON-STATIC BLOCKS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SCANNER,</a:t>
            </a:r>
          </a:p>
          <a:p>
            <a:r>
              <a:rPr lang="en-US" dirty="0" smtClean="0"/>
              <a:t>CONTROL STATEMENTS [ if, if else, if else if, switch]</a:t>
            </a:r>
          </a:p>
          <a:p>
            <a:r>
              <a:rPr lang="en-US" dirty="0" smtClean="0"/>
              <a:t>LOOPS [</a:t>
            </a:r>
            <a:r>
              <a:rPr lang="en-US" dirty="0" smtClean="0"/>
              <a:t>do..while, while, for, advanced for loop ] </a:t>
            </a:r>
          </a:p>
          <a:p>
            <a:r>
              <a:rPr lang="en-US" dirty="0" smtClean="0"/>
              <a:t>PROPERTIES FILE</a:t>
            </a:r>
          </a:p>
          <a:p>
            <a:r>
              <a:rPr lang="en-US" dirty="0" smtClean="0"/>
              <a:t>JAVA SYSTEM PROPERTIES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3 - 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</a:p>
          <a:p>
            <a:r>
              <a:rPr lang="en-US" dirty="0" smtClean="0"/>
              <a:t>NON-STATIC METHODS</a:t>
            </a:r>
          </a:p>
          <a:p>
            <a:r>
              <a:rPr lang="en-US" dirty="0" smtClean="0"/>
              <a:t>DEFAULT CONSTRUCTOR</a:t>
            </a:r>
          </a:p>
          <a:p>
            <a:r>
              <a:rPr lang="en-US" dirty="0" smtClean="0"/>
              <a:t>PARAMETERIZED CONSTRUCTOR</a:t>
            </a:r>
          </a:p>
          <a:p>
            <a:r>
              <a:rPr lang="en-US" dirty="0" smtClean="0"/>
              <a:t>SINGLETON DESIGN PATTERN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[ STRATEGY DESIGN PATTERN ]</a:t>
            </a:r>
          </a:p>
          <a:p>
            <a:r>
              <a:rPr lang="en-US" dirty="0" smtClean="0"/>
              <a:t>ABSTRACT CLASSES [ TEMPLATE DESIGN PATTERN ]</a:t>
            </a:r>
          </a:p>
          <a:p>
            <a:r>
              <a:rPr lang="en-US" dirty="0" smtClean="0"/>
              <a:t>CONCRETE CLASSES</a:t>
            </a:r>
          </a:p>
          <a:p>
            <a:r>
              <a:rPr lang="en-US" dirty="0" smtClean="0"/>
              <a:t>INHERITANCE [ VARIABLES, METHODS ]</a:t>
            </a:r>
          </a:p>
          <a:p>
            <a:r>
              <a:rPr lang="en-US" dirty="0" smtClean="0"/>
              <a:t>OVERLOADING, OVERRIDING, HIDING</a:t>
            </a:r>
          </a:p>
          <a:p>
            <a:r>
              <a:rPr lang="en-US" dirty="0" smtClean="0"/>
              <a:t>THIS, SUPER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5 -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IN JAVA</a:t>
            </a:r>
          </a:p>
          <a:p>
            <a:r>
              <a:rPr lang="en-US" dirty="0" smtClean="0"/>
              <a:t>PRIMITIVE TYPE ARRAYS</a:t>
            </a:r>
          </a:p>
          <a:p>
            <a:r>
              <a:rPr lang="en-US" dirty="0" smtClean="0"/>
              <a:t>WRAPPER TYPE ARRAYS</a:t>
            </a:r>
          </a:p>
          <a:p>
            <a:r>
              <a:rPr lang="en-US" dirty="0" smtClean="0"/>
              <a:t>CUSTOM CLASS TYPE ARRAYS</a:t>
            </a:r>
          </a:p>
          <a:p>
            <a:r>
              <a:rPr lang="en-US" dirty="0" smtClean="0"/>
              <a:t>CRUD OPERATION WITH ARRAYS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6 - 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HIERARCHY</a:t>
            </a:r>
          </a:p>
          <a:p>
            <a:r>
              <a:rPr lang="en-US" dirty="0" smtClean="0"/>
              <a:t>RUNTIME and COMPILE TIME EXCEPTIONS</a:t>
            </a:r>
          </a:p>
          <a:p>
            <a:r>
              <a:rPr lang="en-US" dirty="0" smtClean="0"/>
              <a:t>TRY, CATCH</a:t>
            </a:r>
          </a:p>
          <a:p>
            <a:r>
              <a:rPr lang="en-US" dirty="0" smtClean="0"/>
              <a:t>TRY, FINALLY</a:t>
            </a:r>
          </a:p>
          <a:p>
            <a:r>
              <a:rPr lang="en-US" dirty="0" smtClean="0"/>
              <a:t>TRY, CATCH, FINALLY</a:t>
            </a:r>
          </a:p>
          <a:p>
            <a:r>
              <a:rPr lang="en-US" dirty="0" smtClean="0"/>
              <a:t>THROW and THROWS</a:t>
            </a:r>
          </a:p>
          <a:p>
            <a:r>
              <a:rPr lang="en-US" dirty="0" smtClean="0"/>
              <a:t>USER DEFINED EXCEPTIONS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7 -CONTENTS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ARRAYLIST</a:t>
            </a:r>
          </a:p>
          <a:p>
            <a:r>
              <a:rPr lang="en-US" dirty="0" smtClean="0"/>
              <a:t>HASHMAP</a:t>
            </a:r>
          </a:p>
          <a:p>
            <a:r>
              <a:rPr lang="en-US" dirty="0" smtClean="0"/>
              <a:t>HASHSET</a:t>
            </a:r>
          </a:p>
          <a:p>
            <a:r>
              <a:rPr lang="en-US" dirty="0" smtClean="0"/>
              <a:t>COLLECTION HIERARCHY</a:t>
            </a:r>
          </a:p>
          <a:p>
            <a:r>
              <a:rPr lang="en-US" dirty="0" smtClean="0"/>
              <a:t>LIST, ARRAYLIST, LINKEDLIST, VECTOR, QUEUE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MAP, HASHMAP, LINKEDHASHMAP, TREEMAP</a:t>
            </a:r>
          </a:p>
          <a:p>
            <a:r>
              <a:rPr lang="en-US" dirty="0" smtClean="0"/>
              <a:t>SET, HASHSET,LINKEDHASHSET, TREESET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8 -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USING PRIMITIVE TYPES</a:t>
            </a:r>
          </a:p>
          <a:p>
            <a:r>
              <a:rPr lang="en-US" dirty="0" smtClean="0"/>
              <a:t>CRUD USING COMPLEX TYPES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ARRAYLIST, SET,HASHMAP</a:t>
            </a:r>
          </a:p>
          <a:p>
            <a:r>
              <a:rPr lang="en-US" dirty="0" smtClean="0"/>
              <a:t>COMPARABLE AND COMPARATORS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303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Let’s begin coding</vt:lpstr>
      <vt:lpstr>PART 1 - CONTENTS</vt:lpstr>
      <vt:lpstr>PART 2 - CONTENTS</vt:lpstr>
      <vt:lpstr>PART 3 - CONTENTS </vt:lpstr>
      <vt:lpstr>PART 4 - CONTENTS</vt:lpstr>
      <vt:lpstr>PART 5 - CONTENTS</vt:lpstr>
      <vt:lpstr>PART 6 - CONTENTS </vt:lpstr>
      <vt:lpstr>PART 7 -CONTENTS</vt:lpstr>
      <vt:lpstr>PART 8 - CONTENTS</vt:lpstr>
      <vt:lpstr>PART 9 –CONTENTS</vt:lpstr>
      <vt:lpstr>PART 10 - CONTENTS</vt:lpstr>
      <vt:lpstr>PART 11 - CONTENTS</vt:lpstr>
      <vt:lpstr>PART 12 - CONTENTS</vt:lpstr>
      <vt:lpstr>PART 13 - CONTENTS</vt:lpstr>
      <vt:lpstr>PART 14 - CONTENTS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x111345</dc:creator>
  <cp:lastModifiedBy>x111345</cp:lastModifiedBy>
  <cp:revision>12</cp:revision>
  <dcterms:created xsi:type="dcterms:W3CDTF">2018-04-14T19:48:32Z</dcterms:created>
  <dcterms:modified xsi:type="dcterms:W3CDTF">2018-04-14T21:34:08Z</dcterms:modified>
</cp:coreProperties>
</file>