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848" r:id="rId2"/>
    <p:sldId id="850" r:id="rId3"/>
  </p:sldIdLst>
  <p:sldSz cx="12192000" cy="6858000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6600FF"/>
    <a:srgbClr val="0033CC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1EB487-FCF5-1440-399A-1133BFD7DB4F}" v="266" dt="2020-08-28T10:23:08.120"/>
    <p1510:client id="{D014DB37-3E29-443E-8EC3-660167AD2594}" v="1" dt="2020-08-28T17:02:03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59" autoAdjust="0"/>
    <p:restoredTop sz="86819" autoAdjust="0"/>
  </p:normalViewPr>
  <p:slideViewPr>
    <p:cSldViewPr>
      <p:cViewPr varScale="1">
        <p:scale>
          <a:sx n="74" d="100"/>
          <a:sy n="74" d="100"/>
        </p:scale>
        <p:origin x="1363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2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io Xompero" userId="c2732d9d-5122-4521-9d93-2e86db8de740" providerId="ADAL" clId="{D014DB37-3E29-443E-8EC3-660167AD2594}"/>
    <pc:docChg chg="modSld modMainMaster">
      <pc:chgData name="Alessio Xompero" userId="c2732d9d-5122-4521-9d93-2e86db8de740" providerId="ADAL" clId="{D014DB37-3E29-443E-8EC3-660167AD2594}" dt="2020-08-28T17:10:18.573" v="24" actId="20577"/>
      <pc:docMkLst>
        <pc:docMk/>
      </pc:docMkLst>
      <pc:sldChg chg="modSp mod">
        <pc:chgData name="Alessio Xompero" userId="c2732d9d-5122-4521-9d93-2e86db8de740" providerId="ADAL" clId="{D014DB37-3E29-443E-8EC3-660167AD2594}" dt="2020-08-28T17:10:18.573" v="24" actId="20577"/>
        <pc:sldMkLst>
          <pc:docMk/>
          <pc:sldMk cId="0" sldId="848"/>
        </pc:sldMkLst>
        <pc:spChg chg="mod">
          <ac:chgData name="Alessio Xompero" userId="c2732d9d-5122-4521-9d93-2e86db8de740" providerId="ADAL" clId="{D014DB37-3E29-443E-8EC3-660167AD2594}" dt="2020-08-28T17:10:18.573" v="24" actId="20577"/>
          <ac:spMkLst>
            <pc:docMk/>
            <pc:sldMk cId="0" sldId="848"/>
            <ac:spMk id="26626" creationId="{00000000-0000-0000-0000-000000000000}"/>
          </ac:spMkLst>
        </pc:spChg>
      </pc:sldChg>
      <pc:sldMasterChg chg="addSp mod modSldLayout">
        <pc:chgData name="Alessio Xompero" userId="c2732d9d-5122-4521-9d93-2e86db8de740" providerId="ADAL" clId="{D014DB37-3E29-443E-8EC3-660167AD2594}" dt="2020-08-28T17:02:23.467" v="8" actId="22"/>
        <pc:sldMasterMkLst>
          <pc:docMk/>
          <pc:sldMasterMk cId="0" sldId="2147483648"/>
        </pc:sldMasterMkLst>
        <pc:spChg chg="add">
          <ac:chgData name="Alessio Xompero" userId="c2732d9d-5122-4521-9d93-2e86db8de740" providerId="ADAL" clId="{D014DB37-3E29-443E-8EC3-660167AD2594}" dt="2020-08-28T17:02:23.467" v="8" actId="22"/>
          <ac:spMkLst>
            <pc:docMk/>
            <pc:sldMasterMk cId="0" sldId="2147483648"/>
            <ac:spMk id="2" creationId="{F6399BD9-816E-483F-9F57-05092F4D9148}"/>
          </ac:spMkLst>
        </pc:spChg>
        <pc:spChg chg="add">
          <ac:chgData name="Alessio Xompero" userId="c2732d9d-5122-4521-9d93-2e86db8de740" providerId="ADAL" clId="{D014DB37-3E29-443E-8EC3-660167AD2594}" dt="2020-08-28T17:02:23.467" v="8" actId="22"/>
          <ac:spMkLst>
            <pc:docMk/>
            <pc:sldMasterMk cId="0" sldId="2147483648"/>
            <ac:spMk id="4" creationId="{35D4107F-53AE-4113-B708-86C4B6DFCC7E}"/>
          </ac:spMkLst>
        </pc:spChg>
        <pc:sldLayoutChg chg="addSp modSp mod">
          <pc:chgData name="Alessio Xompero" userId="c2732d9d-5122-4521-9d93-2e86db8de740" providerId="ADAL" clId="{D014DB37-3E29-443E-8EC3-660167AD2594}" dt="2020-08-28T17:02:10.118" v="5" actId="1076"/>
          <pc:sldLayoutMkLst>
            <pc:docMk/>
            <pc:sldMasterMk cId="0" sldId="2147483648"/>
            <pc:sldLayoutMk cId="0" sldId="2147483649"/>
          </pc:sldLayoutMkLst>
          <pc:spChg chg="add mod">
            <ac:chgData name="Alessio Xompero" userId="c2732d9d-5122-4521-9d93-2e86db8de740" providerId="ADAL" clId="{D014DB37-3E29-443E-8EC3-660167AD2594}" dt="2020-08-28T17:02:06" v="3" actId="2085"/>
            <ac:spMkLst>
              <pc:docMk/>
              <pc:sldMasterMk cId="0" sldId="2147483648"/>
              <pc:sldLayoutMk cId="0" sldId="2147483649"/>
              <ac:spMk id="2" creationId="{9DB8685B-26D6-465B-A2EE-F6E81E48E97E}"/>
            </ac:spMkLst>
          </pc:spChg>
          <pc:spChg chg="add mod">
            <ac:chgData name="Alessio Xompero" userId="c2732d9d-5122-4521-9d93-2e86db8de740" providerId="ADAL" clId="{D014DB37-3E29-443E-8EC3-660167AD2594}" dt="2020-08-28T17:02:10.118" v="5" actId="1076"/>
            <ac:spMkLst>
              <pc:docMk/>
              <pc:sldMasterMk cId="0" sldId="2147483648"/>
              <pc:sldLayoutMk cId="0" sldId="2147483649"/>
              <ac:spMk id="3" creationId="{275C0EBA-F14E-4B06-B2CD-26C1EA4985B3}"/>
            </ac:spMkLst>
          </pc:spChg>
        </pc:sldLayoutChg>
        <pc:sldLayoutChg chg="addSp mod">
          <pc:chgData name="Alessio Xompero" userId="c2732d9d-5122-4521-9d93-2e86db8de740" providerId="ADAL" clId="{D014DB37-3E29-443E-8EC3-660167AD2594}" dt="2020-08-28T17:02:20.667" v="7" actId="22"/>
          <pc:sldLayoutMkLst>
            <pc:docMk/>
            <pc:sldMasterMk cId="0" sldId="2147483648"/>
            <pc:sldLayoutMk cId="1717009528" sldId="2147483660"/>
          </pc:sldLayoutMkLst>
          <pc:spChg chg="add">
            <ac:chgData name="Alessio Xompero" userId="c2732d9d-5122-4521-9d93-2e86db8de740" providerId="ADAL" clId="{D014DB37-3E29-443E-8EC3-660167AD2594}" dt="2020-08-28T17:02:20.667" v="7" actId="22"/>
            <ac:spMkLst>
              <pc:docMk/>
              <pc:sldMasterMk cId="0" sldId="2147483648"/>
              <pc:sldLayoutMk cId="1717009528" sldId="2147483660"/>
              <ac:spMk id="5" creationId="{E43C11FA-2086-4D17-AF72-F18AC6B15961}"/>
            </ac:spMkLst>
          </pc:spChg>
          <pc:spChg chg="add">
            <ac:chgData name="Alessio Xompero" userId="c2732d9d-5122-4521-9d93-2e86db8de740" providerId="ADAL" clId="{D014DB37-3E29-443E-8EC3-660167AD2594}" dt="2020-08-28T17:02:20.667" v="7" actId="22"/>
            <ac:spMkLst>
              <pc:docMk/>
              <pc:sldMasterMk cId="0" sldId="2147483648"/>
              <pc:sldLayoutMk cId="1717009528" sldId="2147483660"/>
              <ac:spMk id="7" creationId="{AE31B805-5C19-4AF5-BB90-A480DC4EB118}"/>
            </ac:spMkLst>
          </pc:spChg>
        </pc:sldLayoutChg>
        <pc:sldLayoutChg chg="addSp mod">
          <pc:chgData name="Alessio Xompero" userId="c2732d9d-5122-4521-9d93-2e86db8de740" providerId="ADAL" clId="{D014DB37-3E29-443E-8EC3-660167AD2594}" dt="2020-08-28T17:02:18.289" v="6" actId="22"/>
          <pc:sldLayoutMkLst>
            <pc:docMk/>
            <pc:sldMasterMk cId="0" sldId="2147483648"/>
            <pc:sldLayoutMk cId="1077501799" sldId="2147483661"/>
          </pc:sldLayoutMkLst>
          <pc:spChg chg="add">
            <ac:chgData name="Alessio Xompero" userId="c2732d9d-5122-4521-9d93-2e86db8de740" providerId="ADAL" clId="{D014DB37-3E29-443E-8EC3-660167AD2594}" dt="2020-08-28T17:02:18.289" v="6" actId="22"/>
            <ac:spMkLst>
              <pc:docMk/>
              <pc:sldMasterMk cId="0" sldId="2147483648"/>
              <pc:sldLayoutMk cId="1077501799" sldId="2147483661"/>
              <ac:spMk id="5" creationId="{1B07243F-770C-4E4F-8D89-EF01B0D320D5}"/>
            </ac:spMkLst>
          </pc:spChg>
          <pc:spChg chg="add">
            <ac:chgData name="Alessio Xompero" userId="c2732d9d-5122-4521-9d93-2e86db8de740" providerId="ADAL" clId="{D014DB37-3E29-443E-8EC3-660167AD2594}" dt="2020-08-28T17:02:18.289" v="6" actId="22"/>
            <ac:spMkLst>
              <pc:docMk/>
              <pc:sldMasterMk cId="0" sldId="2147483648"/>
              <pc:sldLayoutMk cId="1077501799" sldId="2147483661"/>
              <ac:spMk id="7" creationId="{A7CC892B-5553-43EC-A6FB-A6C741749C68}"/>
            </ac:spMkLst>
          </pc:spChg>
        </pc:sldLayoutChg>
      </pc:sldMasterChg>
    </pc:docChg>
  </pc:docChgLst>
  <pc:docChgLst>
    <pc:chgData name="Alessio Xompero" userId="S::eex089@qmul.ac.uk::c2732d9d-5122-4521-9d93-2e86db8de740" providerId="AD" clId="Web-{0B1EB487-FCF5-1440-399A-1133BFD7DB4F}"/>
    <pc:docChg chg="modSld">
      <pc:chgData name="Alessio Xompero" userId="S::eex089@qmul.ac.uk::c2732d9d-5122-4521-9d93-2e86db8de740" providerId="AD" clId="Web-{0B1EB487-FCF5-1440-399A-1133BFD7DB4F}" dt="2020-08-28T10:23:08.120" v="261" actId="20577"/>
      <pc:docMkLst>
        <pc:docMk/>
      </pc:docMkLst>
      <pc:sldChg chg="addSp delSp modSp">
        <pc:chgData name="Alessio Xompero" userId="S::eex089@qmul.ac.uk::c2732d9d-5122-4521-9d93-2e86db8de740" providerId="AD" clId="Web-{0B1EB487-FCF5-1440-399A-1133BFD7DB4F}" dt="2020-08-28T09:40:06.140" v="166" actId="1076"/>
        <pc:sldMkLst>
          <pc:docMk/>
          <pc:sldMk cId="0" sldId="848"/>
        </pc:sldMkLst>
        <pc:spChg chg="add mod">
          <ac:chgData name="Alessio Xompero" userId="S::eex089@qmul.ac.uk::c2732d9d-5122-4521-9d93-2e86db8de740" providerId="AD" clId="Web-{0B1EB487-FCF5-1440-399A-1133BFD7DB4F}" dt="2020-08-28T09:38:13.889" v="121" actId="20577"/>
          <ac:spMkLst>
            <pc:docMk/>
            <pc:sldMk cId="0" sldId="848"/>
            <ac:spMk id="3" creationId="{B85A57FE-DDA1-4BC9-A025-850A99E088F1}"/>
          </ac:spMkLst>
        </pc:spChg>
        <pc:spChg chg="mod">
          <ac:chgData name="Alessio Xompero" userId="S::eex089@qmul.ac.uk::c2732d9d-5122-4521-9d93-2e86db8de740" providerId="AD" clId="Web-{0B1EB487-FCF5-1440-399A-1133BFD7DB4F}" dt="2020-08-28T09:39:29.499" v="143" actId="1076"/>
          <ac:spMkLst>
            <pc:docMk/>
            <pc:sldMk cId="0" sldId="848"/>
            <ac:spMk id="26626" creationId="{00000000-0000-0000-0000-000000000000}"/>
          </ac:spMkLst>
        </pc:spChg>
        <pc:spChg chg="mod">
          <ac:chgData name="Alessio Xompero" userId="S::eex089@qmul.ac.uk::c2732d9d-5122-4521-9d93-2e86db8de740" providerId="AD" clId="Web-{0B1EB487-FCF5-1440-399A-1133BFD7DB4F}" dt="2020-08-28T09:39:43.671" v="164" actId="1076"/>
          <ac:spMkLst>
            <pc:docMk/>
            <pc:sldMk cId="0" sldId="848"/>
            <ac:spMk id="26627" creationId="{00000000-0000-0000-0000-000000000000}"/>
          </ac:spMkLst>
        </pc:spChg>
        <pc:picChg chg="add del mod">
          <ac:chgData name="Alessio Xompero" userId="S::eex089@qmul.ac.uk::c2732d9d-5122-4521-9d93-2e86db8de740" providerId="AD" clId="Web-{0B1EB487-FCF5-1440-399A-1133BFD7DB4F}" dt="2020-08-28T09:36:31.107" v="1"/>
          <ac:picMkLst>
            <pc:docMk/>
            <pc:sldMk cId="0" sldId="848"/>
            <ac:picMk id="2" creationId="{6E5A45DF-EF1C-402F-96E5-5FAFDE78F104}"/>
          </ac:picMkLst>
        </pc:picChg>
        <pc:picChg chg="add mod">
          <ac:chgData name="Alessio Xompero" userId="S::eex089@qmul.ac.uk::c2732d9d-5122-4521-9d93-2e86db8de740" providerId="AD" clId="Web-{0B1EB487-FCF5-1440-399A-1133BFD7DB4F}" dt="2020-08-28T09:40:06.140" v="166" actId="1076"/>
          <ac:picMkLst>
            <pc:docMk/>
            <pc:sldMk cId="0" sldId="848"/>
            <ac:picMk id="4" creationId="{505543A7-CF56-4F77-8E3E-8B01752AC61F}"/>
          </ac:picMkLst>
        </pc:picChg>
      </pc:sldChg>
      <pc:sldChg chg="addSp modSp">
        <pc:chgData name="Alessio Xompero" userId="S::eex089@qmul.ac.uk::c2732d9d-5122-4521-9d93-2e86db8de740" providerId="AD" clId="Web-{0B1EB487-FCF5-1440-399A-1133BFD7DB4F}" dt="2020-08-28T10:23:08.120" v="261" actId="20577"/>
        <pc:sldMkLst>
          <pc:docMk/>
          <pc:sldMk cId="3029948150" sldId="850"/>
        </pc:sldMkLst>
        <pc:spChg chg="mod">
          <ac:chgData name="Alessio Xompero" userId="S::eex089@qmul.ac.uk::c2732d9d-5122-4521-9d93-2e86db8de740" providerId="AD" clId="Web-{0B1EB487-FCF5-1440-399A-1133BFD7DB4F}" dt="2020-08-28T10:23:08.120" v="261" actId="20577"/>
          <ac:spMkLst>
            <pc:docMk/>
            <pc:sldMk cId="3029948150" sldId="850"/>
            <ac:spMk id="2" creationId="{00000000-0000-0000-0000-000000000000}"/>
          </ac:spMkLst>
        </pc:spChg>
        <pc:spChg chg="mod">
          <ac:chgData name="Alessio Xompero" userId="S::eex089@qmul.ac.uk::c2732d9d-5122-4521-9d93-2e86db8de740" providerId="AD" clId="Web-{0B1EB487-FCF5-1440-399A-1133BFD7DB4F}" dt="2020-08-28T10:23:00.936" v="256" actId="20577"/>
          <ac:spMkLst>
            <pc:docMk/>
            <pc:sldMk cId="3029948150" sldId="850"/>
            <ac:spMk id="3" creationId="{00000000-0000-0000-0000-000000000000}"/>
          </ac:spMkLst>
        </pc:spChg>
        <pc:picChg chg="add">
          <ac:chgData name="Alessio Xompero" userId="S::eex089@qmul.ac.uk::c2732d9d-5122-4521-9d93-2e86db8de740" providerId="AD" clId="Web-{0B1EB487-FCF5-1440-399A-1133BFD7DB4F}" dt="2020-08-28T09:40:35.546" v="167"/>
          <ac:picMkLst>
            <pc:docMk/>
            <pc:sldMk cId="3029948150" sldId="850"/>
            <ac:picMk id="5" creationId="{6A28E111-FB1C-4553-96E0-36C4360ADBC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91" tIns="44595" rIns="89191" bIns="4459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91" tIns="44595" rIns="89191" bIns="4459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91" tIns="44595" rIns="89191" bIns="4459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91" tIns="44595" rIns="89191" bIns="4459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49DC275-3357-42E5-B79B-60EB422F80B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044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1" tIns="48306" rIns="96611" bIns="48306" numCol="1" anchor="t" anchorCtr="0" compatLnSpc="1">
            <a:prstTxWarp prst="textNoShape">
              <a:avLst/>
            </a:prstTxWarp>
          </a:bodyPr>
          <a:lstStyle>
            <a:lvl1pPr defTabSz="96623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1" tIns="48306" rIns="96611" bIns="48306" numCol="1" anchor="t" anchorCtr="0" compatLnSpc="1">
            <a:prstTxWarp prst="textNoShape">
              <a:avLst/>
            </a:prstTxWarp>
          </a:bodyPr>
          <a:lstStyle>
            <a:lvl1pPr algn="r" defTabSz="96623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1" tIns="48306" rIns="96611" bIns="483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1" tIns="48306" rIns="96611" bIns="48306" numCol="1" anchor="b" anchorCtr="0" compatLnSpc="1">
            <a:prstTxWarp prst="textNoShape">
              <a:avLst/>
            </a:prstTxWarp>
          </a:bodyPr>
          <a:lstStyle>
            <a:lvl1pPr defTabSz="96623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1" tIns="48306" rIns="96611" bIns="48306" numCol="1" anchor="b" anchorCtr="0" compatLnSpc="1">
            <a:prstTxWarp prst="textNoShape">
              <a:avLst/>
            </a:prstTxWarp>
          </a:bodyPr>
          <a:lstStyle>
            <a:lvl1pPr algn="r" defTabSz="96623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D1C93B47-54D6-4EB2-B84A-7D0C101B3D6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352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3118" y="908051"/>
            <a:ext cx="11425767" cy="1470025"/>
          </a:xfrm>
        </p:spPr>
        <p:txBody>
          <a:bodyPr/>
          <a:lstStyle>
            <a:lvl1pPr algn="ctr">
              <a:defRPr smtClean="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698015" y="3044825"/>
            <a:ext cx="4581702" cy="461665"/>
          </a:xfrm>
        </p:spPr>
        <p:txBody>
          <a:bodyPr wrap="none"/>
          <a:lstStyle>
            <a:lvl1pPr marL="0" indent="0" algn="r">
              <a:buFontTx/>
              <a:buNone/>
              <a:defRPr smtClean="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3B181D65-669B-47C7-B933-627A021381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448" y="6237312"/>
            <a:ext cx="1686900" cy="450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IS.png">
            <a:extLst>
              <a:ext uri="{FF2B5EF4-FFF2-40B4-BE49-F238E27FC236}">
                <a16:creationId xmlns:a16="http://schemas.microsoft.com/office/drawing/2014/main" id="{EF765A87-C5A2-4C9A-9637-18F04BDE0DD7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40" y="6283023"/>
            <a:ext cx="2188468" cy="53035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DB8685B-26D6-465B-A2EE-F6E81E48E97E}"/>
              </a:ext>
            </a:extLst>
          </p:cNvPr>
          <p:cNvSpPr/>
          <p:nvPr userDrawn="1"/>
        </p:nvSpPr>
        <p:spPr>
          <a:xfrm>
            <a:off x="335360" y="6021288"/>
            <a:ext cx="2376264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5C0EBA-F14E-4B06-B2CD-26C1EA4985B3}"/>
              </a:ext>
            </a:extLst>
          </p:cNvPr>
          <p:cNvSpPr/>
          <p:nvPr userDrawn="1"/>
        </p:nvSpPr>
        <p:spPr>
          <a:xfrm>
            <a:off x="9783766" y="6066346"/>
            <a:ext cx="2376264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4535216" cy="584775"/>
          </a:xfrm>
        </p:spPr>
        <p:txBody>
          <a:bodyPr wrap="none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2528277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2755368" y="1268413"/>
            <a:ext cx="8827032" cy="1701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8450786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-17463"/>
            <a:ext cx="2743200" cy="60721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26274" y="-17463"/>
            <a:ext cx="1809726" cy="60721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0215609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-17463"/>
            <a:ext cx="10972800" cy="1143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609600" y="1268413"/>
            <a:ext cx="5384800" cy="1717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268413"/>
            <a:ext cx="5384800" cy="1717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741155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46166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07243F-770C-4E4F-8D89-EF01B0D320D5}"/>
              </a:ext>
            </a:extLst>
          </p:cNvPr>
          <p:cNvSpPr/>
          <p:nvPr userDrawn="1"/>
        </p:nvSpPr>
        <p:spPr>
          <a:xfrm>
            <a:off x="335360" y="6021288"/>
            <a:ext cx="2376264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CC892B-5553-43EC-A6FB-A6C741749C68}"/>
              </a:ext>
            </a:extLst>
          </p:cNvPr>
          <p:cNvSpPr/>
          <p:nvPr userDrawn="1"/>
        </p:nvSpPr>
        <p:spPr>
          <a:xfrm>
            <a:off x="9783766" y="6066346"/>
            <a:ext cx="2376264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501799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3C11FA-2086-4D17-AF72-F18AC6B15961}"/>
              </a:ext>
            </a:extLst>
          </p:cNvPr>
          <p:cNvSpPr/>
          <p:nvPr userDrawn="1"/>
        </p:nvSpPr>
        <p:spPr>
          <a:xfrm>
            <a:off x="335360" y="6021288"/>
            <a:ext cx="2376264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31B805-5C19-4AF5-BB90-A480DC4EB118}"/>
              </a:ext>
            </a:extLst>
          </p:cNvPr>
          <p:cNvSpPr/>
          <p:nvPr userDrawn="1"/>
        </p:nvSpPr>
        <p:spPr>
          <a:xfrm>
            <a:off x="9783766" y="6066346"/>
            <a:ext cx="2376264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009528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4006790"/>
            <a:ext cx="10363200" cy="40011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62650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268413"/>
            <a:ext cx="5384800" cy="20005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268413"/>
            <a:ext cx="5384800" cy="20005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8418730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713210"/>
            <a:ext cx="5386917" cy="4616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17543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713210"/>
            <a:ext cx="5389033" cy="4616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17543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052794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0455785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0996684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22837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846718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-17463"/>
            <a:ext cx="1097280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8413"/>
            <a:ext cx="109728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029" name="Picture 7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448" y="6237312"/>
            <a:ext cx="1686900" cy="450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52451" y="908051"/>
            <a:ext cx="11089216" cy="36513"/>
          </a:xfrm>
          <a:prstGeom prst="rect">
            <a:avLst/>
          </a:prstGeom>
          <a:solidFill>
            <a:schemeClr val="accent2"/>
          </a:solidFill>
          <a:ln w="444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Arial" pitchFamily="34" charset="0"/>
            </a:endParaRPr>
          </a:p>
        </p:txBody>
      </p:sp>
      <p:pic>
        <p:nvPicPr>
          <p:cNvPr id="3" name="Picture 2" descr="CIS.png"/>
          <p:cNvPicPr>
            <a:picLocks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40" y="6283023"/>
            <a:ext cx="2188468" cy="53035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399BD9-816E-483F-9F57-05092F4D9148}"/>
              </a:ext>
            </a:extLst>
          </p:cNvPr>
          <p:cNvSpPr/>
          <p:nvPr userDrawn="1"/>
        </p:nvSpPr>
        <p:spPr>
          <a:xfrm>
            <a:off x="335360" y="6021288"/>
            <a:ext cx="2376264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D4107F-53AE-4113-B708-86C4B6DFCC7E}"/>
              </a:ext>
            </a:extLst>
          </p:cNvPr>
          <p:cNvSpPr/>
          <p:nvPr userDrawn="1"/>
        </p:nvSpPr>
        <p:spPr>
          <a:xfrm>
            <a:off x="9783766" y="6066346"/>
            <a:ext cx="2376264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  <p:sldLayoutId id="2147483650" r:id="rId13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2473" y="1633329"/>
            <a:ext cx="12196947" cy="1470025"/>
          </a:xfrm>
        </p:spPr>
        <p:txBody>
          <a:bodyPr/>
          <a:lstStyle/>
          <a:p>
            <a:r>
              <a:rPr lang="en-GB" sz="2800" dirty="0"/>
              <a:t>Team #</a:t>
            </a:r>
            <a:br>
              <a:rPr lang="en-GB" dirty="0"/>
            </a:br>
            <a:r>
              <a:rPr lang="en-GB" dirty="0"/>
              <a:t>Title of the solution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219214" y="3540584"/>
            <a:ext cx="2598852" cy="2234458"/>
          </a:xfrm>
        </p:spPr>
        <p:txBody>
          <a:bodyPr/>
          <a:lstStyle/>
          <a:p>
            <a:r>
              <a:rPr lang="en-GB" dirty="0"/>
              <a:t>Name Surname 1</a:t>
            </a:r>
          </a:p>
          <a:p>
            <a:r>
              <a:rPr lang="en-GB" dirty="0">
                <a:ea typeface="+mn-lt"/>
                <a:cs typeface="+mn-lt"/>
              </a:rPr>
              <a:t>Name Surname 2</a:t>
            </a:r>
          </a:p>
          <a:p>
            <a:r>
              <a:rPr lang="en-GB" dirty="0">
                <a:cs typeface="Arial"/>
              </a:rPr>
              <a:t>Name Surname 3</a:t>
            </a:r>
          </a:p>
          <a:p>
            <a:r>
              <a:rPr lang="en-GB" dirty="0">
                <a:cs typeface="Arial"/>
              </a:rPr>
              <a:t>Name Surname 4</a:t>
            </a:r>
          </a:p>
          <a:p>
            <a:r>
              <a:rPr lang="en-GB" dirty="0">
                <a:cs typeface="Arial"/>
              </a:rPr>
              <a:t>Name Surname 5</a:t>
            </a:r>
            <a:endParaRPr lang="en-GB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85A57FE-DDA1-4BC9-A025-850A99E08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419" y="424647"/>
            <a:ext cx="1219322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GB" sz="2000" kern="0" dirty="0"/>
              <a:t>2020 Intelligent Sensing Summer School, September 1-4</a:t>
            </a:r>
            <a:br>
              <a:rPr lang="en-GB" kern="0" dirty="0"/>
            </a:br>
            <a:r>
              <a:rPr lang="en-GB" b="1" kern="0" dirty="0">
                <a:cs typeface="Arial"/>
              </a:rPr>
              <a:t>The CORSMAL challenge</a:t>
            </a:r>
            <a:endParaRPr lang="en-GB" b="1" kern="0" dirty="0"/>
          </a:p>
        </p:txBody>
      </p:sp>
      <p:pic>
        <p:nvPicPr>
          <p:cNvPr id="4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05543A7-CF56-4F77-8E3E-8B01752AC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976292"/>
            <a:ext cx="2743200" cy="8361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68414"/>
            <a:ext cx="9601200" cy="461665"/>
          </a:xfrm>
        </p:spPr>
        <p:txBody>
          <a:bodyPr/>
          <a:lstStyle/>
          <a:p>
            <a:endParaRPr lang="en-GB" dirty="0">
              <a:cs typeface="Arial"/>
            </a:endParaRPr>
          </a:p>
        </p:txBody>
      </p:sp>
      <p:pic>
        <p:nvPicPr>
          <p:cNvPr id="5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6A28E111-FB1C-4553-96E0-36C4360AD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976292"/>
            <a:ext cx="2743200" cy="83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4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plate_WP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IS_presentation_template.pptx" id="{6754B55C-E292-4C16-95A3-2CC00A652A71}" vid="{9E54913D-9EEF-4066-8959-1F0C27B4FAC5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CIS_presentation_template</Template>
  <TotalTime>16</TotalTime>
  <Words>35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template_WP</vt:lpstr>
      <vt:lpstr>Team # Title of the solution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Riccardo Mazzon</dc:creator>
  <cp:lastModifiedBy>Alessio Xompero</cp:lastModifiedBy>
  <cp:revision>62</cp:revision>
  <dcterms:created xsi:type="dcterms:W3CDTF">2015-11-23T14:18:33Z</dcterms:created>
  <dcterms:modified xsi:type="dcterms:W3CDTF">2020-08-28T17:10:21Z</dcterms:modified>
</cp:coreProperties>
</file>