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>
        <p:scale>
          <a:sx n="131" d="100"/>
          <a:sy n="131" d="100"/>
        </p:scale>
        <p:origin x="44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BB56-5380-F448-B4B2-5F8AB7D8F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8EC7-7C38-154C-ABC5-E7D62E5C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2B2D-1BD0-3241-94AC-34E9C2DE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303B-A7AA-734E-8BC9-B7A207D4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0F68-9409-0E42-834E-2F09F76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0E7B-1685-0F44-A218-6D2EC53F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948B2-BC23-BD46-A18E-CC742AAE2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AC04-9E10-A242-B690-E4AD6580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1E20-52A4-BC40-AD47-6ED4309E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E737-16E1-BF49-BCA6-8BF133B9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2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1EB49-03A4-2B4A-83DD-B0E12A504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BD9B2-33BA-4242-9A79-88E18CFA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3B3C-C42B-ED43-85C1-79C3F2CE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D2F7-A487-D746-A30E-1AEF71F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BE1C-FB87-E941-BF94-7FEDB42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EE9-35B7-884C-B1E9-13A8DC54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3ADB-C360-374E-8C64-019DA5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804E-E84D-B047-9F55-881CB9F3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1DEB-5276-F744-A829-367465B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1F62-6080-084F-BBF5-E7DAB606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7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DD28-D766-014B-90CE-F0BDCC43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530B-0EAE-9144-8DF7-F80404A0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E737-BA48-EA41-9991-6DE52DC5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F8E2-D1C4-704C-957E-5EE4B222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1C0F-3118-3F43-99ED-8BF85AC1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0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4B40-AEE3-5046-BB97-E771FB4C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6735-69E2-064B-AEAC-174401C9E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3D9F-3AB3-7D41-9684-5B651C9E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9FFBD-8331-0D43-968A-635979CF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3D47-BC73-6048-843D-B469BC46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3F12-AD27-3B42-BE34-963997BE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2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B9BE-1383-ED4D-8E76-5FA5ACCC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117F-7034-434F-92A5-DEEABE03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9B189-C928-9642-8B88-83909890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0321A-2065-BF41-96DD-17B0E616F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FA953-267B-E349-9AA3-DFB72B94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76CAE-3D08-464E-9138-0703811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8DC68-E3DE-B244-8A7B-0B62C92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96D4B-4457-7C44-8730-BF7AD314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0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458E-FEE1-D542-89A5-DB5CBBE5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4A6FC-28FC-2446-A079-DA9A8ED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142AC-2B8E-3545-B14D-ED9BC43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734C-211E-EC49-90DF-62754EA4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538B6-E3F6-6C4B-BB8D-F0A14768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C6EA1-9394-BE42-9A6E-886BE65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6B256-FDE6-E142-BC87-18406DA6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9E9A-56B1-A842-AD51-8E230D71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9823-3AAE-3844-BEFA-39A0E284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CE90-53FA-4D45-8093-E5574A59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797E2-8630-2C46-B449-5EA49CF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9B43-F5F4-C846-A02C-01F81778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F9E07-8CE1-7540-BFF5-F5905BD0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2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B9BD-B07B-B346-A300-BA386A35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188A6-001C-B64B-8A41-939A686F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F447F-0984-534D-A7E2-2FE8CDAB7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564B1-8559-CE49-8451-EBB90318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3DE2-341F-914F-B170-22883AE2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63B61-01E8-2547-BAF3-AC390333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1CD92-B225-3443-A2C0-D09009EC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CBCFE-FD88-7149-8C19-687A9DC0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801D-76C4-F74D-9890-6117DCA0A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8387-FD4C-5544-B85A-8B73D8ACD5D4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B2DF-4C4B-3C44-8A44-F11857205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2769-946B-7648-B491-BC9A2003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F8D9-28F7-1B42-AEDA-CE61AC690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2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411FCE9-2DD7-0E4D-988C-16A6A5A8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73" y="1381897"/>
            <a:ext cx="2160000" cy="3085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0B944D-B2DD-F744-872D-A68E42B1D502}"/>
              </a:ext>
            </a:extLst>
          </p:cNvPr>
          <p:cNvSpPr txBox="1"/>
          <p:nvPr/>
        </p:nvSpPr>
        <p:spPr>
          <a:xfrm>
            <a:off x="1398373" y="1151065"/>
            <a:ext cx="21600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Original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00C723-B0FE-4742-9AE5-67D0F093CD6A}"/>
              </a:ext>
            </a:extLst>
          </p:cNvPr>
          <p:cNvSpPr txBox="1"/>
          <p:nvPr/>
        </p:nvSpPr>
        <p:spPr>
          <a:xfrm>
            <a:off x="2779060" y="4226038"/>
            <a:ext cx="77931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suit</a:t>
            </a:r>
          </a:p>
        </p:txBody>
      </p:sp>
      <p:pic>
        <p:nvPicPr>
          <p:cNvPr id="23" name="Picture 2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29590E2-9D00-FE4B-9A16-D2812BB9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98" y="1371156"/>
            <a:ext cx="2160000" cy="30857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510F8-E965-614E-9E9E-A853D7920337}"/>
              </a:ext>
            </a:extLst>
          </p:cNvPr>
          <p:cNvSpPr txBox="1"/>
          <p:nvPr/>
        </p:nvSpPr>
        <p:spPr>
          <a:xfrm>
            <a:off x="4296849" y="1151065"/>
            <a:ext cx="21600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ColorFool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F1F62C-A259-6C44-843F-CF241363AF94}"/>
              </a:ext>
            </a:extLst>
          </p:cNvPr>
          <p:cNvSpPr txBox="1"/>
          <p:nvPr/>
        </p:nvSpPr>
        <p:spPr>
          <a:xfrm>
            <a:off x="5677536" y="4226038"/>
            <a:ext cx="77931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racket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FC859BC-4373-0940-9DA0-4F601288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91" y="2717800"/>
            <a:ext cx="1422400" cy="1422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AC0176-B02A-ED43-BA30-8F2DBED0E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027" y="2717800"/>
            <a:ext cx="1422400" cy="1422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6A6A97-3224-C24E-BCFB-13F5CB876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391" y="4467612"/>
            <a:ext cx="1422400" cy="142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B54DF5-E7FE-F74B-BA89-CE071886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4027" y="4572286"/>
            <a:ext cx="1422400" cy="1422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F3AD12-A250-D242-BC08-C05981070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3025" y="3630254"/>
            <a:ext cx="1422400" cy="1422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3F7858B-40FF-BA4F-9B06-EB0260A7DBD0}"/>
              </a:ext>
            </a:extLst>
          </p:cNvPr>
          <p:cNvSpPr txBox="1"/>
          <p:nvPr/>
        </p:nvSpPr>
        <p:spPr>
          <a:xfrm>
            <a:off x="6995391" y="2516546"/>
            <a:ext cx="14224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BIM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6040C5-CDE7-DF4C-BF25-44D87965D732}"/>
              </a:ext>
            </a:extLst>
          </p:cNvPr>
          <p:cNvSpPr txBox="1"/>
          <p:nvPr/>
        </p:nvSpPr>
        <p:spPr>
          <a:xfrm>
            <a:off x="8554027" y="2486968"/>
            <a:ext cx="14224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TI-BIM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FEC29E-5E44-B944-910F-18185EE1005A}"/>
              </a:ext>
            </a:extLst>
          </p:cNvPr>
          <p:cNvSpPr txBox="1"/>
          <p:nvPr/>
        </p:nvSpPr>
        <p:spPr>
          <a:xfrm>
            <a:off x="6994643" y="4266358"/>
            <a:ext cx="14224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>
                <a:solidFill>
                  <a:schemeClr val="bg1"/>
                </a:solidFill>
              </a:rPr>
              <a:t>DeepFool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744CB9-AA05-5749-B00C-0013A48956E8}"/>
              </a:ext>
            </a:extLst>
          </p:cNvPr>
          <p:cNvSpPr txBox="1"/>
          <p:nvPr/>
        </p:nvSpPr>
        <p:spPr>
          <a:xfrm>
            <a:off x="8554027" y="4371032"/>
            <a:ext cx="14224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>
                <a:solidFill>
                  <a:schemeClr val="bg1"/>
                </a:solidFill>
              </a:rPr>
              <a:t>SparseFool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3F39C-2D85-6749-BEB4-DA2B301FBE38}"/>
              </a:ext>
            </a:extLst>
          </p:cNvPr>
          <p:cNvSpPr txBox="1"/>
          <p:nvPr/>
        </p:nvSpPr>
        <p:spPr>
          <a:xfrm>
            <a:off x="10233025" y="3399422"/>
            <a:ext cx="14224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>
                <a:solidFill>
                  <a:schemeClr val="bg1"/>
                </a:solidFill>
              </a:rPr>
              <a:t>SemanticAdv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1113C4-57A4-7346-A466-37D782367BB9}"/>
              </a:ext>
            </a:extLst>
          </p:cNvPr>
          <p:cNvSpPr txBox="1"/>
          <p:nvPr/>
        </p:nvSpPr>
        <p:spPr>
          <a:xfrm>
            <a:off x="7637729" y="3909368"/>
            <a:ext cx="77931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kimono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6C44B-74FC-4F46-9369-E3EDE878D916}"/>
              </a:ext>
            </a:extLst>
          </p:cNvPr>
          <p:cNvSpPr txBox="1"/>
          <p:nvPr/>
        </p:nvSpPr>
        <p:spPr>
          <a:xfrm>
            <a:off x="9197113" y="3909368"/>
            <a:ext cx="77931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racket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50BC2E-7C9B-FD47-A93C-91D08C6FF9B1}"/>
              </a:ext>
            </a:extLst>
          </p:cNvPr>
          <p:cNvSpPr txBox="1"/>
          <p:nvPr/>
        </p:nvSpPr>
        <p:spPr>
          <a:xfrm>
            <a:off x="7637729" y="5659180"/>
            <a:ext cx="77931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kimono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973D81-FF45-AC41-8A98-C5E0295E35D6}"/>
              </a:ext>
            </a:extLst>
          </p:cNvPr>
          <p:cNvSpPr txBox="1"/>
          <p:nvPr/>
        </p:nvSpPr>
        <p:spPr>
          <a:xfrm>
            <a:off x="9197113" y="5763854"/>
            <a:ext cx="77931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loafer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387F19-BB38-BE44-8F44-B0CBC74304DE}"/>
              </a:ext>
            </a:extLst>
          </p:cNvPr>
          <p:cNvSpPr txBox="1"/>
          <p:nvPr/>
        </p:nvSpPr>
        <p:spPr>
          <a:xfrm>
            <a:off x="10876111" y="4821822"/>
            <a:ext cx="779314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</a:rPr>
              <a:t>trench coat</a:t>
            </a:r>
          </a:p>
        </p:txBody>
      </p:sp>
    </p:spTree>
    <p:extLst>
      <p:ext uri="{BB962C8B-B14F-4D97-AF65-F5344CB8AC3E}">
        <p14:creationId xmlns:p14="http://schemas.microsoft.com/office/powerpoint/2010/main" val="394290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Sánchez Matilla</dc:creator>
  <cp:lastModifiedBy>Ricardo Sánchez Matilla</cp:lastModifiedBy>
  <cp:revision>2</cp:revision>
  <dcterms:created xsi:type="dcterms:W3CDTF">2020-03-18T12:18:33Z</dcterms:created>
  <dcterms:modified xsi:type="dcterms:W3CDTF">2020-03-18T12:33:41Z</dcterms:modified>
</cp:coreProperties>
</file>