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19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5400" b="1">
                <a:solidFill>
                  <a:srgbClr val="0000FF"/>
                </a:solidFill>
              </a:defRPr>
            </a:pPr>
            <a:r>
              <a:t>I use Arch btw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9144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4000" b="1">
                <a:solidFill>
                  <a:srgbClr val="FF0000"/>
                </a:solidFill>
              </a:defRPr>
            </a:pPr>
            <a:r>
              <a:t>Chiffre tes DM ou je formate /boot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4400" b="1">
                <a:solidFill>
                  <a:srgbClr val="008000"/>
                </a:solidFill>
              </a:defRPr>
            </a:pPr>
            <a:r>
              <a:t>rm -rf / — Because why not?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2743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3600" b="1">
                <a:solidFill>
                  <a:srgbClr val="800080"/>
                </a:solidFill>
              </a:defRPr>
            </a:pPr>
            <a:r>
              <a:t>Thanks for installing Tuxware 1.0 💣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2800" i="1">
                <a:solidFill>
                  <a:srgbClr val="505050"/>
                </a:solidFill>
              </a:defRPr>
            </a:pPr>
            <a:r>
              <a:t>“In Linux we trust,</a:t>
            </a:r>
            <a:br/>
            <a:r>
              <a:t>except when we run rm -rf /”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</Words>
  <Application>Microsoft Macintosh PowerPoint</Application>
  <PresentationFormat>Affichage à l'écran (4:3)</PresentationFormat>
  <Paragraphs>10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Lucas Bonnaire</cp:lastModifiedBy>
  <cp:revision>2</cp:revision>
  <dcterms:created xsi:type="dcterms:W3CDTF">2013-01-27T09:14:16Z</dcterms:created>
  <dcterms:modified xsi:type="dcterms:W3CDTF">2025-07-01T20:47:01Z</dcterms:modified>
  <cp:category/>
</cp:coreProperties>
</file>