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6610-52AF-411A-B541-D6291E102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0B0FF-E5C3-43C6-A47C-2F46C86C5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6084-A534-47BB-A392-8BAD716C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C24F-BD15-4ACA-B375-FA39FA3D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C455-693E-4C44-A7E7-DA0AF1EF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4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8547-310B-4056-A99B-CA05BEE3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3CD97-24B1-4D9F-AF59-7922D368A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98E7-AF24-4D42-99E0-CBA38EFC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9749-3EE8-481C-BF9F-7F72711C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CA14-A14C-4F52-A67E-9908074C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1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02F48-C40D-4E08-88B0-DCDF72ABE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3D9D-7961-4339-B5D0-4A027887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0095-B0D4-43D3-943F-F32D9D16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1244-1234-461C-B9F2-1FE37C4C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71E7-C41B-4594-8AE2-17B4408F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1C23-1657-4F5F-9432-3F8226C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2063-5DF8-4979-ADC2-14DB574A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3042-E4F6-428F-A26E-337A62C2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3C17-800D-404A-B036-D6681D39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07ED6-ABF6-4827-A3CD-50D407D7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8DB1-1BFB-465E-AF22-8FBDFD87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26A5-F3FA-4194-B637-874BF6AEC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B0BF-EF50-41ED-8A07-E89BA651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EA5D-9740-4F25-9BB6-EAB42817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1DC9C-A5D3-4A2B-BC22-4B00C400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DED-A048-4520-A491-AFE8D8AF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8605-A4E7-4BB2-A6AA-6051A2A7F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7A96-8446-4B9B-A09A-3C3A90BA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9228D-1BCD-4174-8B8F-26B2860C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550B9-EBAF-4B1D-AD8E-9E02AEF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B39A1-58B5-49CF-A825-F4C949D8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0353-3A2D-4306-BA1E-C4DD9050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96B9-B76F-4695-9427-75A6E0CD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12E3-4B1E-4716-93F5-7220EBC6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412B9-A487-4708-A9C5-7D01F8387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F0BFE-A29F-4D57-818E-B7D8E58E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119F5-1DF0-45E3-AE9F-B397FE09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9650A-C544-4131-BA1F-5B539294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F15C3-ACB7-454C-8B2B-92AEDF0A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9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2A70-4B73-4953-AA4B-6C011FC2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856F1-278B-482A-9CEE-40F01A2E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02EFC-CE2F-4750-8FCE-934C7D3D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407FF-688B-45D0-9551-7ADF9463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5F2A5-ED58-41A8-920D-4AD0F182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A7647-C951-4D11-A826-C22075E4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B9D93-2D27-49AA-8D9C-32275474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50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757B-DC09-426D-A3B8-4E15DA09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B899-6107-4475-AD95-6B1EE32AF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4B9E4-011A-411B-843F-51B5D00BF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F4381-9BC8-4942-B3CC-28F036E0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674C7-691C-43F6-A043-F1D5E191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79F08-C9B3-439D-AD66-3030E112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5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2D61-EBE6-46D9-826D-351FED74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B8A6B-23B3-49E8-B0D6-89BEBFD5E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4C04C-E858-44E4-8DD6-B2B8867C1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5FC7-AC09-4A6D-A07A-1C248028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9BE3-1A0F-4F0F-B692-7EAC07A3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CD8E-EDA2-4B96-9E59-9E22C54A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8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8C14F-7C3A-4E9F-8C96-9450530D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85E74-3AFE-40BF-875B-D34C1FEC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7126-77EE-4794-B900-0F43594FA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20F9-7E26-4303-8924-E887D2426C6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BDD3-9CF3-44AD-8798-1D1303D8C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7584-05A8-44C9-ACF7-47ABDAF4D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B407C-F114-4018-87A1-B9061B9D8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3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899E-881C-4B37-ACF6-A2F9A327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1" dirty="0">
                <a:solidFill>
                  <a:srgbClr val="C00000"/>
                </a:solidFill>
              </a:rPr>
              <a:t>Pulse Width Modulation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317D4-F10F-4093-88B4-B6758ADB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/>
          </a:bodyPr>
          <a:lstStyle/>
          <a:p>
            <a:pPr algn="l"/>
            <a:endParaRPr lang="en-US" sz="1800" i="0" u="none" strike="noStrike" baseline="0" dirty="0">
              <a:latin typeface="LiberationSans-Bold"/>
            </a:endParaRPr>
          </a:p>
          <a:p>
            <a:pPr algn="l"/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Width Modulation (PWM)</a:t>
            </a:r>
            <a:r>
              <a:rPr lang="en-US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method of digitally encoding analog signal levels. High-resolution digital counters are used to generate a square wave of a given frequency, and the duty cycle of that square wave is modulated to encode the analog signal.</a:t>
            </a:r>
          </a:p>
          <a:p>
            <a:pPr algn="l"/>
            <a:r>
              <a:rPr lang="en-US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applications for PWM are switching power supplies, motor control, servo positioning and lighting control.</a:t>
            </a:r>
          </a:p>
          <a:p>
            <a:pPr algn="l" rtl="0"/>
            <a:r>
              <a:rPr lang="en-US" sz="20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modulating/varying the width of the pulse only, not the frequency. In the digital control system, PWM is used to control the amount of power sent to a device.</a:t>
            </a:r>
          </a:p>
          <a:p>
            <a:r>
              <a:rPr lang="en-US" sz="20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the motor depends on three factors: (a) load, (b) voltage, and (c) current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5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836B-5786-4D13-BF6D-107729BF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448A-D5A3-4E68-B36F-7416F79C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484242"/>
            <a:ext cx="11834192" cy="5194853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endParaRPr lang="en-US" sz="1800" dirty="0">
              <a:latin typeface="ArialMT"/>
            </a:endParaRP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en-US" sz="1800" b="1" dirty="0">
                <a:latin typeface="ArialMT"/>
              </a:rPr>
              <a:t>Signals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78B008-B9A4-4F5F-B220-69F72200B6B5}"/>
              </a:ext>
            </a:extLst>
          </p:cNvPr>
          <p:cNvSpPr/>
          <p:nvPr/>
        </p:nvSpPr>
        <p:spPr>
          <a:xfrm>
            <a:off x="172277" y="1086679"/>
            <a:ext cx="11065565" cy="18287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LOAD is the value in the 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Arial-BoldMT"/>
              </a:rPr>
              <a:t>PWMnLOAD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COMPA is the value in the 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Arial-BoldMT"/>
              </a:rPr>
              <a:t>PWMnCMPA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COMPB is the value in the 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Arial-BoldMT"/>
              </a:rPr>
              <a:t>PWMnCMPB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register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188B-2D8C-4BB8-BC67-82AB2A2D9073}"/>
              </a:ext>
            </a:extLst>
          </p:cNvPr>
          <p:cNvSpPr/>
          <p:nvPr/>
        </p:nvSpPr>
        <p:spPr>
          <a:xfrm>
            <a:off x="172278" y="3313041"/>
            <a:ext cx="11728174" cy="33660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ArialMT"/>
              </a:rPr>
              <a:t>0 is the value zero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tx1"/>
                </a:solidFill>
                <a:latin typeface="ArialMT"/>
              </a:rPr>
              <a:t>load is the internal signal that has a single-clock-cycle-width High pulse when the counter is equal to the </a:t>
            </a:r>
            <a:r>
              <a:rPr lang="en-US" sz="1800" i="0" u="none" strike="noStrike" baseline="0" dirty="0">
                <a:solidFill>
                  <a:srgbClr val="002060"/>
                </a:solidFill>
                <a:latin typeface="ArialMT"/>
              </a:rPr>
              <a:t>load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ArialMT"/>
              </a:rPr>
              <a:t> value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2060"/>
                </a:solidFill>
                <a:latin typeface="ArialMT"/>
              </a:rPr>
              <a:t>zero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ArialMT"/>
              </a:rPr>
              <a:t> is the internal signal that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ArialMT"/>
              </a:rPr>
              <a:t>has a single-clock-cycle-width High pulse when the counter is zero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ArialMT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2060"/>
                </a:solidFill>
                <a:latin typeface="ArialMT"/>
              </a:rPr>
              <a:t>cmpA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ArialMT"/>
              </a:rPr>
              <a:t> is the internal signal that has a single-clock-cycle-width High pulse when the counter is </a:t>
            </a:r>
            <a:r>
              <a:rPr lang="en-IN" sz="1800" i="0" u="none" strike="noStrike" baseline="0" dirty="0">
                <a:solidFill>
                  <a:schemeClr val="tx1"/>
                </a:solidFill>
                <a:latin typeface="ArialMT"/>
              </a:rPr>
              <a:t>equal to </a:t>
            </a:r>
            <a:r>
              <a:rPr lang="en-IN" sz="1800" i="0" u="none" strike="noStrike" baseline="0" dirty="0">
                <a:solidFill>
                  <a:schemeClr val="tx1"/>
                </a:solidFill>
                <a:latin typeface="Courier"/>
              </a:rPr>
              <a:t>COMPA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2060"/>
                </a:solidFill>
                <a:latin typeface="ArialMT"/>
              </a:rPr>
              <a:t>cmpB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ArialMT"/>
              </a:rPr>
              <a:t> is the internal signal that has a single-clock-cycle-width High pulse when the counter is </a:t>
            </a:r>
            <a:r>
              <a:rPr lang="en-IN" sz="1800" i="0" u="none" strike="noStrike" baseline="0" dirty="0">
                <a:solidFill>
                  <a:schemeClr val="tx1"/>
                </a:solidFill>
                <a:latin typeface="ArialMT"/>
              </a:rPr>
              <a:t>equal to </a:t>
            </a:r>
            <a:r>
              <a:rPr lang="en-IN" sz="1800" i="0" u="none" strike="noStrike" baseline="0" dirty="0">
                <a:solidFill>
                  <a:schemeClr val="tx1"/>
                </a:solidFill>
                <a:latin typeface="Courier"/>
              </a:rPr>
              <a:t>COMPB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2060"/>
                </a:solidFill>
                <a:latin typeface="ArialMT"/>
              </a:rPr>
              <a:t>dir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ArialMT"/>
              </a:rPr>
              <a:t> is the internal signal that indicates the count direction has a single-clock-cycle-width High pulse when the counter is zero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4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20F4-2FAC-45B0-83EC-A8FA7F0A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30321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waveforms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703D-5949-4AD6-B2C3-9C4E4A4B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6435"/>
            <a:ext cx="5157787" cy="554728"/>
          </a:xfrm>
        </p:spPr>
        <p:txBody>
          <a:bodyPr/>
          <a:lstStyle/>
          <a:p>
            <a:r>
              <a:rPr lang="en-IN" dirty="0"/>
              <a:t>PWM Count Down Mode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E1CF44-3AFB-4ACC-BDDA-EB54D2E9B7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8" y="2139260"/>
            <a:ext cx="5157787" cy="404950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1C489-E0EF-430B-8B7E-2B9C6D866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6435"/>
            <a:ext cx="5183188" cy="554728"/>
          </a:xfrm>
        </p:spPr>
        <p:txBody>
          <a:bodyPr/>
          <a:lstStyle/>
          <a:p>
            <a:r>
              <a:rPr lang="en-IN" dirty="0"/>
              <a:t>PWM Count up/down Mode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6F3596-2618-495F-AFC4-A23E84813A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139260"/>
            <a:ext cx="5372891" cy="4049505"/>
          </a:xfrm>
        </p:spPr>
      </p:pic>
    </p:spTree>
    <p:extLst>
      <p:ext uri="{BB962C8B-B14F-4D97-AF65-F5344CB8AC3E}">
        <p14:creationId xmlns:p14="http://schemas.microsoft.com/office/powerpoint/2010/main" val="329740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72BA-48BD-4301-B2D0-CD3C7415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Arial-BoldMT"/>
              </a:rPr>
              <a:t>PWM Signal Generator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AA75-B037-49C4-84A8-808AB98F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In Count-Down mode, there are four events that can affect these signals: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ArialMT"/>
              </a:rPr>
              <a:t>zero, load, match A down, and match B down. </a:t>
            </a:r>
          </a:p>
          <a:p>
            <a:r>
              <a:rPr lang="en-US" sz="1800" b="0" i="0" u="none" strike="noStrike" baseline="0" dirty="0">
                <a:latin typeface="ArialMT"/>
              </a:rPr>
              <a:t>In Count-Up/Down mode, there are six events that can affect these signals: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ArialMT"/>
              </a:rPr>
              <a:t>zero, load, match A down, match A up, match B down, and match B up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2358F-DCF9-44CB-9EF8-7C0D9B01B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87" y="3429000"/>
            <a:ext cx="5552661" cy="25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4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461A-B4C3-4154-B62C-565C87E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 Band Generator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F740C-1E9C-4B95-8119-397F2D98F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8" y="3445015"/>
            <a:ext cx="6404527" cy="30478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C92A8-A424-4357-8EB3-9D24EB982878}"/>
              </a:ext>
            </a:extLst>
          </p:cNvPr>
          <p:cNvSpPr txBox="1"/>
          <p:nvPr/>
        </p:nvSpPr>
        <p:spPr>
          <a:xfrm>
            <a:off x="503583" y="1690689"/>
            <a:ext cx="1129085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of active High signals where one is always High, except for a programmable amount of time at transitions where both are Low. These signals are therefore suitable for driving a half-H bridge, with the dead-band delays preventing shoot-through current from damaging</a:t>
            </a:r>
          </a:p>
          <a:p>
            <a:pPr algn="just"/>
            <a:r>
              <a:rPr lang="en-I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power electronics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9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6ED9-A18C-4873-B7C2-168F2E94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6213C-844D-4480-8BC4-4351184A2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2939"/>
            <a:ext cx="10515599" cy="5339936"/>
          </a:xfrm>
        </p:spPr>
      </p:pic>
    </p:spTree>
    <p:extLst>
      <p:ext uri="{BB962C8B-B14F-4D97-AF65-F5344CB8AC3E}">
        <p14:creationId xmlns:p14="http://schemas.microsoft.com/office/powerpoint/2010/main" val="409832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0DC4-C9EE-41F4-ACD3-2B5721C0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EBBCF3-9F8C-49E1-93F6-65A458040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4158"/>
            <a:ext cx="10717696" cy="56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4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8ED0-2159-4583-9319-1DEF6502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3" y="365126"/>
            <a:ext cx="11502887" cy="126489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 To control the brightness of on board LED Using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5391-2BB1-40F7-A9E2-A764C4F4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825624"/>
            <a:ext cx="11370366" cy="466724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F PIN2-Blue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F PIN3-Green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Module=PWM1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Configuration=M1PWM7,M1PWM6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Generator=Module 1 PWM Generator-3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Freq=100Hz</a:t>
            </a:r>
          </a:p>
        </p:txBody>
      </p:sp>
    </p:spTree>
    <p:extLst>
      <p:ext uri="{BB962C8B-B14F-4D97-AF65-F5344CB8AC3E}">
        <p14:creationId xmlns:p14="http://schemas.microsoft.com/office/powerpoint/2010/main" val="821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62EA-0C76-4D08-A3C3-2B33A854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to configure PWM module:</a:t>
            </a:r>
            <a:endParaRPr lang="en-IN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A9DC3-80D5-4962-813E-A781BBBCC600}"/>
              </a:ext>
            </a:extLst>
          </p:cNvPr>
          <p:cNvSpPr/>
          <p:nvPr/>
        </p:nvSpPr>
        <p:spPr>
          <a:xfrm>
            <a:off x="265043" y="1020418"/>
            <a:ext cx="11211339" cy="52074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PWM clock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PWM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GPIO module (so that GPIO can be configured to PWM out)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GPIO pins to PWM 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PWM pin modules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PWM generator (count up/count down/ count up-down)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PWM base frequency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PWM pulse width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output on PWM pins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PWM generator and set to run mode</a:t>
            </a:r>
          </a:p>
        </p:txBody>
      </p:sp>
    </p:spTree>
    <p:extLst>
      <p:ext uri="{BB962C8B-B14F-4D97-AF65-F5344CB8AC3E}">
        <p14:creationId xmlns:p14="http://schemas.microsoft.com/office/powerpoint/2010/main" val="341755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5495-61EE-46F0-B64A-C69FF02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9D76-3685-453D-A680-D5BFD766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PWM signal consists of two main components that define its behavior: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duty cycle </a:t>
            </a:r>
          </a:p>
          <a:p>
            <a:pPr marL="0" indent="0">
              <a:buNone/>
            </a:pP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duty cycle describes the amount of time the signal is in a high 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(ON) </a:t>
            </a: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as a percentage of the total time it takes to complete one cycle. A lower duty cycle corresponds to lower power, because the power is 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most of the time</a:t>
            </a:r>
            <a:endParaRPr lang="en-US" sz="2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Frequency</a:t>
            </a:r>
          </a:p>
          <a:p>
            <a:pPr marL="0" indent="0">
              <a:buNone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determines how fast the PWM completes a cycle, i.e.. 100Hz would be 100 cycles per second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517F5-9A8F-42F3-ACEB-97D396858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84" y="4187687"/>
            <a:ext cx="5446642" cy="226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1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9FC8-8B94-4C21-91E2-BB3DD6D0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PWM</a:t>
            </a:r>
            <a:br>
              <a:rPr lang="en-IN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0D5-596F-4795-8252-B12CD027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3" y="1007166"/>
            <a:ext cx="11767930" cy="5485708"/>
          </a:xfrm>
        </p:spPr>
        <p:txBody>
          <a:bodyPr>
            <a:normAutofit/>
          </a:bodyPr>
          <a:lstStyle/>
          <a:p>
            <a:pPr algn="l" rtl="0"/>
            <a:r>
              <a:rPr lang="en-US" sz="2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Symmetric PWM</a:t>
            </a:r>
          </a:p>
          <a:p>
            <a:pPr marL="0" indent="0" algn="l" rtl="0">
              <a:buNone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pulses of a symmetric PWM signal are always symmetric with respect to the center of each PWM period.</a:t>
            </a:r>
          </a:p>
          <a:p>
            <a:pPr marL="0" indent="0" algn="l" rtl="0">
              <a:buNone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Symmetric PWM are often used for three-phase AC induction and brushless DC motors, due to the lower harmonic distortion that is generated on phase currents in comparison to asymmetric PWM methods.</a:t>
            </a:r>
          </a:p>
          <a:p>
            <a:pPr algn="l" rtl="0"/>
            <a:r>
              <a:rPr lang="en-US" sz="2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Asymmetric PWM</a:t>
            </a:r>
          </a:p>
          <a:p>
            <a:pPr marL="0" indent="0" algn="just" rtl="0">
              <a:buNone/>
            </a:pP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pulses of an asymmetric PWM signal</a:t>
            </a:r>
          </a:p>
          <a:p>
            <a:pPr marL="0" indent="0" algn="just" rtl="0">
              <a:buNone/>
            </a:pP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always have the same side aligned with</a:t>
            </a:r>
          </a:p>
          <a:p>
            <a:pPr marL="0" indent="0" algn="just" rtl="0">
              <a:buNone/>
            </a:pP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 end of each PWM period.</a:t>
            </a:r>
          </a:p>
          <a:p>
            <a:pPr marL="0" indent="0" algn="just" rtl="0">
              <a:buNone/>
            </a:pP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Asymmetric PWM can be used for</a:t>
            </a:r>
          </a:p>
          <a:p>
            <a:pPr marL="0" indent="0" algn="just" rtl="0">
              <a:buNone/>
            </a:pP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stepper motors and other variable-reluctance</a:t>
            </a:r>
          </a:p>
          <a:p>
            <a:pPr marL="0" indent="0" algn="just" rtl="0">
              <a:buNone/>
            </a:pP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motors.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21510-9608-4077-9C2E-06230794C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0" y="2994991"/>
            <a:ext cx="5738191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E4C7-7119-439A-989E-0190E428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3F30-7568-410F-AC7F-E37B2344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15654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2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2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2AFD91-C4E2-40F7-BFCC-0C40CC1E6AC4}"/>
              </a:ext>
            </a:extLst>
          </p:cNvPr>
          <p:cNvSpPr/>
          <p:nvPr/>
        </p:nvSpPr>
        <p:spPr>
          <a:xfrm>
            <a:off x="1023730" y="1416533"/>
            <a:ext cx="7606748" cy="7288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TM4C123GH6PM has </a:t>
            </a:r>
            <a:r>
              <a:rPr lang="en-US" sz="180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PWM modules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EA73B8-11B3-4BBB-9FD7-1C3A10F73261}"/>
              </a:ext>
            </a:extLst>
          </p:cNvPr>
          <p:cNvSpPr/>
          <p:nvPr/>
        </p:nvSpPr>
        <p:spPr>
          <a:xfrm>
            <a:off x="1023730" y="2438401"/>
            <a:ext cx="7606748" cy="1523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PWM module consists of: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PWM generator blocks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control block 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determines the polarity of the signals and which signals are passed to the pins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35C46F-509D-4729-8F7D-6663B33BE95E}"/>
              </a:ext>
            </a:extLst>
          </p:cNvPr>
          <p:cNvSpPr/>
          <p:nvPr/>
        </p:nvSpPr>
        <p:spPr>
          <a:xfrm>
            <a:off x="1023730" y="4267200"/>
            <a:ext cx="7749209" cy="16167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PWM generator block produces: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independent output signals 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same frequency 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pair of complementary signals with </a:t>
            </a:r>
            <a:r>
              <a:rPr lang="en-US" sz="180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dead-band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H-bridge circuit protection 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Eight outputs total</a:t>
            </a:r>
          </a:p>
        </p:txBody>
      </p:sp>
    </p:spTree>
    <p:extLst>
      <p:ext uri="{BB962C8B-B14F-4D97-AF65-F5344CB8AC3E}">
        <p14:creationId xmlns:p14="http://schemas.microsoft.com/office/powerpoint/2010/main" val="21836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5ACD-62A6-479D-A26E-0700133D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Generator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000C-8680-42B6-BCD6-D3EA6FB34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1"/>
            <a:ext cx="10515600" cy="501077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A32854-51B9-412D-AB38-EBFFCC6F1029}"/>
              </a:ext>
            </a:extLst>
          </p:cNvPr>
          <p:cNvSpPr/>
          <p:nvPr/>
        </p:nvSpPr>
        <p:spPr>
          <a:xfrm>
            <a:off x="559904" y="1166191"/>
            <a:ext cx="11072191" cy="56719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PWM modules,</a:t>
            </a:r>
            <a:r>
              <a:rPr lang="en-US" sz="22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PWM0 and PWM1</a:t>
            </a: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PWM module has </a:t>
            </a:r>
            <a:r>
              <a:rPr lang="en-US" sz="22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 Generators</a:t>
            </a: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Generator has a </a:t>
            </a:r>
            <a:r>
              <a:rPr lang="en-US" sz="22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 (Timer).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Generator has two Compare registers</a:t>
            </a:r>
            <a:r>
              <a:rPr lang="en-US" sz="22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CMPA and CMPB</a:t>
            </a: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Generator has </a:t>
            </a:r>
            <a:r>
              <a:rPr lang="en-US" sz="22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output pins</a:t>
            </a: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there are a total of 8 PWM pins per module.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Counter of the Generator can be programmed to </a:t>
            </a:r>
            <a:r>
              <a:rPr lang="en-US" sz="22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count-up or count-up/down.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Counter counts , it may change the output pin when the counter value matches the: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register(s),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reaches zero, or is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reloaded.</a:t>
            </a:r>
          </a:p>
          <a:p>
            <a:pPr algn="l" rtl="0"/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options for output pin change are:</a:t>
            </a:r>
          </a:p>
          <a:p>
            <a:pPr lvl="1">
              <a:buFont typeface="+mj-lt"/>
              <a:buAutoNum type="arabicPeriod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toggle,</a:t>
            </a:r>
          </a:p>
          <a:p>
            <a:pPr lvl="1">
              <a:buFont typeface="+mj-lt"/>
              <a:buAutoNum type="arabicPeriod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driven HIGH.</a:t>
            </a:r>
          </a:p>
          <a:p>
            <a:pPr lvl="1">
              <a:buFont typeface="+mj-lt"/>
              <a:buAutoNum type="arabicPeriod"/>
            </a:pP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driven LOW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0241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22F5-3C3D-49DF-ABAD-2B8A967E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08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PWM Module Block Diagram</a:t>
            </a:r>
            <a:br>
              <a:rPr lang="en-IN" b="0" i="0" dirty="0">
                <a:solidFill>
                  <a:srgbClr val="222222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B649D-2283-4377-A075-396079A6F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1060174"/>
            <a:ext cx="9501808" cy="5432702"/>
          </a:xfrm>
        </p:spPr>
      </p:pic>
    </p:spTree>
    <p:extLst>
      <p:ext uri="{BB962C8B-B14F-4D97-AF65-F5344CB8AC3E}">
        <p14:creationId xmlns:p14="http://schemas.microsoft.com/office/powerpoint/2010/main" val="258001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81B5-D197-4C1A-A578-6A8B077C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Generator 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B254C-6B14-4E1A-951F-4A738F77F8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4" y="1825625"/>
            <a:ext cx="5589106" cy="446915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E0DD7-5C67-4A32-BB95-E185B2E31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TM4C123GH6PM MCU system, each PWM generator block is composed of two components: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16-bit Counter or Timer and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PWM Comparators, 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cmpA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cmpB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/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counter provides a timing base for two comparators, and it is mainly used to perform </a:t>
            </a:r>
            <a:r>
              <a:rPr lang="en-US" sz="22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count-down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2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count-up/down</a:t>
            </a:r>
            <a:r>
              <a:rPr lang="en-US" sz="22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 to provide a comparison source for two comparators.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86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72DA-BA75-4E47-A4A3-31D8671C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AABC-590E-4BED-A50D-DA3F743F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The PWM has two clock source options: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ArialMT"/>
              </a:rPr>
              <a:t> 	■ The System Clock</a:t>
            </a:r>
          </a:p>
          <a:p>
            <a:pPr marL="0" indent="0" algn="l">
              <a:buNone/>
            </a:pPr>
            <a:r>
              <a:rPr lang="en-IN" sz="1800" dirty="0">
                <a:latin typeface="ArialMT"/>
              </a:rPr>
              <a:t>	</a:t>
            </a:r>
            <a:r>
              <a:rPr lang="en-IN" sz="1800" b="0" i="0" u="none" strike="noStrike" baseline="0" dirty="0">
                <a:latin typeface="ArialMT"/>
              </a:rPr>
              <a:t>■ A pre-divided System Clock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The clock source is selected by programming the 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Courier"/>
              </a:rPr>
              <a:t>USPWMDIV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bit in the 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Arial-BoldMT"/>
              </a:rPr>
              <a:t>Run-Mode Clock Configuration (RCC)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register at System Control offset 0x060. 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Courier"/>
              </a:rPr>
              <a:t>PWMDIV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bitfield specifies the divisor of the System Clock that is used to create the PWM Clock.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14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D90E-519C-46E1-842E-C3971644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>
            <a:normAutofit/>
          </a:bodyPr>
          <a:lstStyle/>
          <a:p>
            <a:pPr algn="ctr"/>
            <a:r>
              <a:rPr lang="en-IN" sz="4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D01C-2F22-4828-99EE-0B8C5985A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64974"/>
            <a:ext cx="11049000" cy="481198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up- Zero to Load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 Aligned</a:t>
            </a:r>
          </a:p>
          <a:p>
            <a:pPr marL="457200" lvl="1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Down-Load to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Left-Aligned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Right-Aligned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timers output three signals that are used in the PWM generation process: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ection signal(this is always Low in Count-Down mode, but alternates between Low and High in Count-Up/Down mode),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single-clock-cycle-width High pulse when the counter is </a:t>
            </a:r>
            <a:r>
              <a:rPr lang="en-US" sz="22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single-clock-cycle-width High pulse when the counter is equal to the </a:t>
            </a:r>
            <a:r>
              <a:rPr lang="en-US" sz="22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6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1084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Arial-BoldMT</vt:lpstr>
      <vt:lpstr>ArialMT</vt:lpstr>
      <vt:lpstr>Calibri</vt:lpstr>
      <vt:lpstr>Calibri Light</vt:lpstr>
      <vt:lpstr>Courier</vt:lpstr>
      <vt:lpstr>Helvetica Neue</vt:lpstr>
      <vt:lpstr>LiberationSans-Bold</vt:lpstr>
      <vt:lpstr>Times New Roman</vt:lpstr>
      <vt:lpstr>Wingdings</vt:lpstr>
      <vt:lpstr>Office Theme</vt:lpstr>
      <vt:lpstr>Pulse Width Modulation</vt:lpstr>
      <vt:lpstr>Principal</vt:lpstr>
      <vt:lpstr>Types of PWM </vt:lpstr>
      <vt:lpstr>configuration</vt:lpstr>
      <vt:lpstr>PWM Generator Features</vt:lpstr>
      <vt:lpstr>PWM Module Block Diagram </vt:lpstr>
      <vt:lpstr>PWM Generator Block Diagram</vt:lpstr>
      <vt:lpstr>Clock Configuration</vt:lpstr>
      <vt:lpstr>PWM Timer</vt:lpstr>
      <vt:lpstr>PWM Comparator</vt:lpstr>
      <vt:lpstr>PWM waveforms</vt:lpstr>
      <vt:lpstr>PWM Signal Generator</vt:lpstr>
      <vt:lpstr>Dead Band Generator</vt:lpstr>
      <vt:lpstr>Initialization</vt:lpstr>
      <vt:lpstr>Initialization</vt:lpstr>
      <vt:lpstr>Aim: To control the brightness of on board LED Using PWM</vt:lpstr>
      <vt:lpstr>Steps to configure PWM module: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Width Modulation</dc:title>
  <dc:creator>Avidada</dc:creator>
  <cp:lastModifiedBy>Avidada</cp:lastModifiedBy>
  <cp:revision>22</cp:revision>
  <dcterms:created xsi:type="dcterms:W3CDTF">2021-04-05T09:54:52Z</dcterms:created>
  <dcterms:modified xsi:type="dcterms:W3CDTF">2021-04-05T16:50:34Z</dcterms:modified>
</cp:coreProperties>
</file>