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7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67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4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5940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5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59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6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71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0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2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2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8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1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FACE33-1188-479F-AF3D-6C09784BB35C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8950-55A1-450D-898A-3172631CF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15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399B-56AC-43A6-8DA3-6F4A4A210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70671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TM4C123GH6PM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9790E-7FE6-47B8-95CA-D20DB5474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129" y="2771335"/>
            <a:ext cx="10396025" cy="24864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Powerful 32 bit-Arm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80Mhz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DMIPS</a:t>
            </a:r>
          </a:p>
        </p:txBody>
      </p:sp>
    </p:spTree>
    <p:extLst>
      <p:ext uri="{BB962C8B-B14F-4D97-AF65-F5344CB8AC3E}">
        <p14:creationId xmlns:p14="http://schemas.microsoft.com/office/powerpoint/2010/main" val="142622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34A4-B6BF-46F5-ADBF-1CE4BBE3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/>
          <a:lstStyle/>
          <a:p>
            <a:r>
              <a:rPr lang="en-IN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069DF9-CFE1-4357-A0C6-4DC0AF521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36" y="1825625"/>
            <a:ext cx="6274190" cy="4351338"/>
          </a:xfrm>
        </p:spPr>
      </p:pic>
    </p:spTree>
    <p:extLst>
      <p:ext uri="{BB962C8B-B14F-4D97-AF65-F5344CB8AC3E}">
        <p14:creationId xmlns:p14="http://schemas.microsoft.com/office/powerpoint/2010/main" val="26297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1591-6A89-4A7D-AD40-A8C8E101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128" y="1603717"/>
            <a:ext cx="10495671" cy="4642338"/>
          </a:xfrm>
        </p:spPr>
        <p:txBody>
          <a:bodyPr/>
          <a:lstStyle/>
          <a:p>
            <a:r>
              <a:rPr lang="en-IN" dirty="0"/>
              <a:t>What is Processor, Core and Controller??</a:t>
            </a:r>
            <a:br>
              <a:rPr lang="en-IN" dirty="0"/>
            </a:br>
            <a:r>
              <a:rPr lang="en-IN" dirty="0"/>
              <a:t>CORE-ALU,REGISTERS,PIPE</a:t>
            </a:r>
            <a:br>
              <a:rPr lang="en-IN" dirty="0"/>
            </a:br>
            <a:r>
              <a:rPr lang="en-IN" dirty="0"/>
              <a:t>PROCESSOR-CORE+DIFFERENT ADDITIONAL MODULES</a:t>
            </a:r>
            <a:br>
              <a:rPr lang="en-IN" dirty="0"/>
            </a:br>
            <a:r>
              <a:rPr lang="en-IN" dirty="0"/>
              <a:t>CONTROLLER=PROCCESOR+DIFFERENT</a:t>
            </a:r>
          </a:p>
        </p:txBody>
      </p:sp>
    </p:spTree>
    <p:extLst>
      <p:ext uri="{BB962C8B-B14F-4D97-AF65-F5344CB8AC3E}">
        <p14:creationId xmlns:p14="http://schemas.microsoft.com/office/powerpoint/2010/main" val="185985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FC92-8F05-4187-812A-102413B9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D6D2-7DE4-4915-8CF0-F15291AE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Thumb2 Technology 16/32bit mode</a:t>
            </a:r>
          </a:p>
          <a:p>
            <a:r>
              <a:rPr lang="en-IN" dirty="0"/>
              <a:t>Battery backend hibernation module</a:t>
            </a:r>
          </a:p>
          <a:p>
            <a:r>
              <a:rPr lang="en-IN" dirty="0"/>
              <a:t>Low power consumption</a:t>
            </a:r>
          </a:p>
          <a:p>
            <a:r>
              <a:rPr lang="en-IN" dirty="0"/>
              <a:t>Six physical GPIO</a:t>
            </a:r>
          </a:p>
          <a:p>
            <a:r>
              <a:rPr lang="en-IN" dirty="0"/>
              <a:t>Six 16/32 bit and six 32/64 bit General purpose timers</a:t>
            </a:r>
          </a:p>
          <a:p>
            <a:r>
              <a:rPr lang="en-IN" dirty="0"/>
              <a:t>Internal oscillator, external main oscillator</a:t>
            </a:r>
          </a:p>
          <a:p>
            <a:r>
              <a:rPr lang="en-IN" dirty="0"/>
              <a:t>256Kb flash,32Kb SRAM,2Kb EEPROM</a:t>
            </a:r>
          </a:p>
          <a:p>
            <a:r>
              <a:rPr lang="en-IN" dirty="0"/>
              <a:t>JTAG,SWD-ETM interface</a:t>
            </a:r>
          </a:p>
        </p:txBody>
      </p:sp>
    </p:spTree>
    <p:extLst>
      <p:ext uri="{BB962C8B-B14F-4D97-AF65-F5344CB8AC3E}">
        <p14:creationId xmlns:p14="http://schemas.microsoft.com/office/powerpoint/2010/main" val="382285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1F81-672B-46EA-AB09-B69FD2D9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29DFB-2B93-4B20-B6E0-CB2390DDE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9" y="1223888"/>
            <a:ext cx="9256542" cy="5634111"/>
          </a:xfrm>
        </p:spPr>
      </p:pic>
    </p:spTree>
    <p:extLst>
      <p:ext uri="{BB962C8B-B14F-4D97-AF65-F5344CB8AC3E}">
        <p14:creationId xmlns:p14="http://schemas.microsoft.com/office/powerpoint/2010/main" val="24100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BEF8-F7F2-4C98-A075-A427704A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924F28-1C4C-4858-B69D-601D3B188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1" y="1294228"/>
            <a:ext cx="9256541" cy="5416061"/>
          </a:xfrm>
        </p:spPr>
      </p:pic>
    </p:spTree>
    <p:extLst>
      <p:ext uri="{BB962C8B-B14F-4D97-AF65-F5344CB8AC3E}">
        <p14:creationId xmlns:p14="http://schemas.microsoft.com/office/powerpoint/2010/main" val="77425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D2E2-2AC6-4CF2-8139-5909E024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71CA-7C79-4E87-BBC6-1E9339E9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25009"/>
          </a:xfrm>
        </p:spPr>
        <p:txBody>
          <a:bodyPr>
            <a:normAutofit/>
          </a:bodyPr>
          <a:lstStyle/>
          <a:p>
            <a:r>
              <a:rPr lang="en-IN" dirty="0"/>
              <a:t>Aim: To blink and LED using Software generated Delay and delay generated by </a:t>
            </a:r>
            <a:r>
              <a:rPr lang="en-IN" dirty="0" err="1"/>
              <a:t>Systick</a:t>
            </a:r>
            <a:r>
              <a:rPr lang="en-IN" dirty="0"/>
              <a:t> timer</a:t>
            </a:r>
          </a:p>
          <a:p>
            <a:endParaRPr lang="en-IN" dirty="0"/>
          </a:p>
          <a:p>
            <a:r>
              <a:rPr lang="en-IN" dirty="0"/>
              <a:t>Software and Hardware requirement: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Code Composer Studio 9.1.0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Tiva</a:t>
            </a:r>
            <a:r>
              <a:rPr lang="en-IN" dirty="0"/>
              <a:t> tm4c123gh6pm Launchpad</a:t>
            </a:r>
          </a:p>
        </p:txBody>
      </p:sp>
    </p:spTree>
    <p:extLst>
      <p:ext uri="{BB962C8B-B14F-4D97-AF65-F5344CB8AC3E}">
        <p14:creationId xmlns:p14="http://schemas.microsoft.com/office/powerpoint/2010/main" val="361413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9EF7-10A5-4DDC-AD5C-8D9B95BF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Launchpad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D6838-FD05-4E18-BA49-DE966AF2F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68" y="1181686"/>
            <a:ext cx="6907237" cy="5311189"/>
          </a:xfrm>
        </p:spPr>
      </p:pic>
    </p:spTree>
    <p:extLst>
      <p:ext uri="{BB962C8B-B14F-4D97-AF65-F5344CB8AC3E}">
        <p14:creationId xmlns:p14="http://schemas.microsoft.com/office/powerpoint/2010/main" val="31704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9608-8A0D-42D2-BFF9-32D74627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CCS Functional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F527A-033F-4BA4-A736-905BD459B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5" y="1690688"/>
            <a:ext cx="9073662" cy="4625705"/>
          </a:xfrm>
        </p:spPr>
      </p:pic>
    </p:spTree>
    <p:extLst>
      <p:ext uri="{BB962C8B-B14F-4D97-AF65-F5344CB8AC3E}">
        <p14:creationId xmlns:p14="http://schemas.microsoft.com/office/powerpoint/2010/main" val="408810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F828-5558-43A3-8ADC-B7FC7565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140"/>
          </a:xfrm>
        </p:spPr>
        <p:txBody>
          <a:bodyPr>
            <a:normAutofit fontScale="90000"/>
          </a:bodyPr>
          <a:lstStyle/>
          <a:p>
            <a:r>
              <a:rPr lang="en-IN" dirty="0"/>
              <a:t>Clock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63692-2576-4CCB-984E-8281B1A9D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886266"/>
            <a:ext cx="9748911" cy="5606608"/>
          </a:xfrm>
        </p:spPr>
      </p:pic>
    </p:spTree>
    <p:extLst>
      <p:ext uri="{BB962C8B-B14F-4D97-AF65-F5344CB8AC3E}">
        <p14:creationId xmlns:p14="http://schemas.microsoft.com/office/powerpoint/2010/main" val="1593138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118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TM4C123GH6PM</vt:lpstr>
      <vt:lpstr>What is Processor, Core and Controller?? CORE-ALU,REGISTERS,PIPE PROCESSOR-CORE+DIFFERENT ADDITIONAL MODULES CONTROLLER=PROCCESOR+DIFFERENT</vt:lpstr>
      <vt:lpstr>Features:</vt:lpstr>
      <vt:lpstr>Architecture</vt:lpstr>
      <vt:lpstr>Pin Diagram</vt:lpstr>
      <vt:lpstr>Practical 1</vt:lpstr>
      <vt:lpstr>Launchpad</vt:lpstr>
      <vt:lpstr>CCS Functional overview</vt:lpstr>
      <vt:lpstr>Clock system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TM4C123GH6PM</dc:title>
  <dc:creator>Avidada</dc:creator>
  <cp:lastModifiedBy>Avidada</cp:lastModifiedBy>
  <cp:revision>9</cp:revision>
  <dcterms:created xsi:type="dcterms:W3CDTF">2021-02-16T08:09:41Z</dcterms:created>
  <dcterms:modified xsi:type="dcterms:W3CDTF">2021-02-16T09:23:07Z</dcterms:modified>
</cp:coreProperties>
</file>