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8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7E94-CDEC-732C-BBB6-6F6919AB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419A1-8491-7631-609A-53FB759C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C179-315D-0EA5-7DEB-A8AADBB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72D1-0783-E146-AD61-F618BE7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4B29-D21D-4294-E48E-EADEA8E1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17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296-48FC-5DE9-B3CF-0B137558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99D37-39CF-BF1D-3337-5246098D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782E-9811-B890-1FE7-AF25E32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2FB0-6B70-C19D-49DC-C300A23C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237F-2009-A742-5872-24AC9C3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90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B083D-D648-0503-476E-1C78721C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4B65-FA70-8E6B-C25F-FB096C19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E67D-09FC-C378-34DF-3D8838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8D11-E7DE-8FB1-8CAD-F9FB8CC7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E29A-110D-3233-ADD9-5305DBE6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32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DD4D-1367-D148-666B-460A311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E686-B5AC-581B-338D-89C35289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E66F-6EC8-919D-A91A-9BF0D3FC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A2E9-9A61-A8D7-05DA-EF9B1973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2FF1-CA81-E972-1B5C-67F4D51E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56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1630-EB09-5F28-BB7E-FD13C328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0D42-0EC0-3FF4-F67D-D907820A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84B2-E70F-CE38-8E1E-CCCC1736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9A09-8CEB-83BB-BDD2-C73062D0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6B92-8100-5C0A-B95E-D89B7F14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042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B63D-32CE-841D-52EA-74A69CF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D996-7F6A-68F3-E79D-79623F84A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B0775-44B6-EE59-F196-1FA05B01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DECB-D268-0EEE-0559-EF73CC18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2E40-8448-B0D5-4C09-F750E42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09971-DABD-7B32-6A5F-BBD1508D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88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81AD-BDE4-2CB1-297B-941D156B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E295-B84E-7B75-6205-710BAB5C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DADF-CB40-8ECE-98B2-2EB4B420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D7D37-EA6F-0F06-9F4C-7E10FFA59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A3C47-D374-696A-C0C6-40DE1485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4DC7-C84C-045C-C21D-7C74A546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2E776-D74E-73ED-A7ED-202CADAD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AEADD-193A-E54A-0F92-3A6E04E7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4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425C-FFCC-65A5-379B-106F7DA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A72BA-C9F3-D0C0-BF7A-229C42EC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117FF-586D-770A-DB95-5B6C78D0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89EF-0F59-E952-3948-67288828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93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20DE5-D02C-D179-02F2-87B79662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278A0-61AA-8236-5628-DC0ECA32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B520-9B93-158E-1624-7DEE58AE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47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9749-DDF6-A480-8994-CBC23FE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380A-DDD8-12CC-A1E0-4ECE146F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5C04-9C37-BEE5-479B-C884734B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BE50-B6DB-A940-2F1B-602A3166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74CF-2882-38E8-1998-5379C2B2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9C1D-388C-E7BD-DBD8-41699ECD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68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447-3981-CCD3-5EF0-DE363F97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9C423-CB0A-B889-1D6B-159A1B28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7E3E-22D5-EDAC-BB5C-54915F20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91038-45A5-8531-BFC8-2EB51607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56DF5-FD8A-BA4E-A4F1-35CD1780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51A97-ED77-E38F-D463-4FE47175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840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A6062-2227-87C4-7D08-B7AECFE5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3296-6938-DA7E-1C19-A49EB481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2958-0B13-5221-E6A3-75279F2A2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B045-71FB-4F92-B128-3FDE2250B521}" type="datetimeFigureOut">
              <a:rPr lang="en-ZA" smtClean="0"/>
              <a:t>2024/11/01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2890-76B4-F36C-18A8-9991C7AD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D8F6-5150-7C1C-1B16-84F34D7C0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23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70A5-5DAF-7FC4-2A7E-9F004DFC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2957"/>
            <a:ext cx="9144000" cy="1051243"/>
          </a:xfrm>
        </p:spPr>
        <p:txBody>
          <a:bodyPr/>
          <a:lstStyle/>
          <a:p>
            <a:r>
              <a:rPr lang="en-ZA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COS 214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8A81-4D42-D41D-674C-8882A35D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3764" y="1654241"/>
            <a:ext cx="9144000" cy="1655762"/>
          </a:xfrm>
        </p:spPr>
        <p:txBody>
          <a:bodyPr/>
          <a:lstStyle/>
          <a:p>
            <a:endParaRPr lang="en-ZA" i="0" u="none" strike="noStrike" dirty="0">
              <a:effectLst/>
              <a:latin typeface="-apple-system"/>
            </a:endParaRPr>
          </a:p>
          <a:p>
            <a:r>
              <a:rPr lang="en-ZA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sudo-apt-get-marks</a:t>
            </a:r>
          </a:p>
        </p:txBody>
      </p:sp>
    </p:spTree>
    <p:extLst>
      <p:ext uri="{BB962C8B-B14F-4D97-AF65-F5344CB8AC3E}">
        <p14:creationId xmlns:p14="http://schemas.microsoft.com/office/powerpoint/2010/main" val="270033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0F683-C076-4299-767B-84BC6C00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Utilities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A472F-0C70-4ED9-AF3E-F0611D1C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Explain pattern ,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51729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46E8-718E-E38B-9CF8-048F55D9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11729544" cy="4351338"/>
          </a:xfrm>
        </p:spPr>
        <p:txBody>
          <a:bodyPr>
            <a:normAutofit lnSpcReduction="10000"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400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Handle Transportation system.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18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Roads: Basic infrastructure for public transport movement.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Public Transit: Buses to transport citizens to and from place of employment.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0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Commercial busses transport Commercial Workers to/from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Residence: House to/from Workplace: shop/mall/office on a Commercial road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 busses transport Government Workers to/from Residence: Mansion to/from Workplace: school/hospital/government on a Government road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Industrial busses transport Industrial Workers to/from Residence: Apartment to/from Workplace: warehouse/plant/factory on an Industrial road</a:t>
            </a:r>
            <a:endParaRPr lang="en-ZA" sz="20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Trains: Transport materials on railways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D18D35-5FBB-1505-5436-29B77DE7C4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2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B48E8-8F42-8DB7-1B81-FF2B1F6E9DAF}"/>
              </a:ext>
            </a:extLst>
          </p:cNvPr>
          <p:cNvSpPr txBox="1">
            <a:spLocks/>
          </p:cNvSpPr>
          <p:nvPr/>
        </p:nvSpPr>
        <p:spPr>
          <a:xfrm>
            <a:off x="838199" y="157982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Transportation</a:t>
            </a:r>
          </a:p>
        </p:txBody>
      </p:sp>
      <p:pic>
        <p:nvPicPr>
          <p:cNvPr id="8" name="Picture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7CCCB92-92DF-ABDD-982F-74692D1C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98" y="1669256"/>
            <a:ext cx="7404003" cy="50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0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5A8C-1736-6EA5-D8A1-67AB1151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and attributes and methods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C7A903-D3DC-8249-9282-D5C29E3EA51E}"/>
              </a:ext>
            </a:extLst>
          </p:cNvPr>
          <p:cNvSpPr txBox="1">
            <a:spLocks/>
          </p:cNvSpPr>
          <p:nvPr/>
        </p:nvSpPr>
        <p:spPr>
          <a:xfrm>
            <a:off x="838199" y="157982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87774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creation and growth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D90529-B439-C8B4-EE46-49263B7A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F50746-F2AF-BD80-7CF7-30795F60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, attributes and methods</a:t>
            </a:r>
          </a:p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BA9549-7909-8EE8-F3CA-5A7DB6AE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Explain 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8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F50746-F2AF-BD80-7CF7-30795F60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6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, attributes and methods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06E692-2AB9-9C8E-4119-0CF4481337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E8B6-4E4E-4D58-91B0-41165669E4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ZA" sz="4800" i="0" u="none" strike="noStrike" dirty="0">
                <a:effectLst/>
                <a:latin typeface="-apple-system"/>
              </a:rPr>
            </a:br>
            <a:r>
              <a:rPr lang="en-ZA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sudo-apt-get-marks members</a:t>
            </a:r>
            <a:br>
              <a:rPr lang="en-ZA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Z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5E75-E2B8-803C-74F4-05DFFA56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118"/>
          </a:xfrm>
        </p:spPr>
        <p:txBody>
          <a:bodyPr>
            <a:normAutofit fontScale="92500" lnSpcReduction="1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u22497082 - Ethan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Vletter</a:t>
            </a:r>
            <a:endParaRPr lang="en-ZA" sz="3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u22652974 -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Carinda</a:t>
            </a: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Smith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u23632730 -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Janri</a:t>
            </a: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du Toit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u23577674 - Ethan Wilke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u23656175 - James Neale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u23708833 - Megan Pretorius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u23590883 - Marco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Paximadis</a:t>
            </a:r>
            <a:endParaRPr lang="en-ZA" sz="3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endParaRPr lang="en-ZA" sz="4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2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Explain taxes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140304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1E2EB-C51D-2BCB-2A99-3F1EC39C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F761C9-2DBC-D414-07B9-8E363B9FCDB4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369050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, attributes and methods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62453-C81A-F234-DAC2-5D1915AC4B24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427186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Explain government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335790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1E2EB-C51D-2BCB-2A99-3F1EC39C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C69C4-8C1E-F1F3-6F96-77491815ABF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244287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, attributes and methods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3A0BAD-E7FA-724E-331D-B39FEB36906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39604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A941-7F3B-9C87-89B4-BE493639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107E6F-FDD1-170F-1D6E-1DE6607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E741-1B9A-C98A-8B51-D927AA23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79D8DE-3E28-2F20-F5A2-5A4B59A0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Final class diagram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96AB-43E1-C384-867E-1854743D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and manage different types of buildings.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D9C19-7D3A-95E5-DB1D-C84F7907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B88B-DB8B-2482-B0D5-8E4823B7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8F18BF-3CAC-44E9-898A-BBD20C22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Buildings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4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8F18BF-3CAC-44E9-898A-BBD20C22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Buildings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D5D0DF-E0F3-FD72-D025-FC882044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Explain pattern and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84196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21A1-8CA9-BDB6-9547-8B0FBA08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4891" cy="4316557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3200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Manage Utilities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4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Powerplants : generate electricity to supply to city.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Water Supply : ensure steady distribution of water.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sz="24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Waste Management : handle waste removal and recycling.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sz="24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150B3C-348B-879F-6280-8D078E78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4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0F683-C076-4299-767B-84BC6C00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Utilities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A472F-0C70-4ED9-AF3E-F0611D1C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</p:spTree>
    <p:extLst>
      <p:ext uri="{BB962C8B-B14F-4D97-AF65-F5344CB8AC3E}">
        <p14:creationId xmlns:p14="http://schemas.microsoft.com/office/powerpoint/2010/main" val="63055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301</Words>
  <Application>Microsoft Office PowerPoint</Application>
  <PresentationFormat>Widescreen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ADLaM Display</vt:lpstr>
      <vt:lpstr>-apple-system</vt:lpstr>
      <vt:lpstr>Arial</vt:lpstr>
      <vt:lpstr>Calibri</vt:lpstr>
      <vt:lpstr>Calibri Light</vt:lpstr>
      <vt:lpstr>Courier New</vt:lpstr>
      <vt:lpstr>Symbol</vt:lpstr>
      <vt:lpstr>Office Theme</vt:lpstr>
      <vt:lpstr>COS 214 Project</vt:lpstr>
      <vt:lpstr> sudo-apt-get-marks members </vt:lpstr>
      <vt:lpstr>Introduction</vt:lpstr>
      <vt:lpstr>Final class diagram</vt:lpstr>
      <vt:lpstr>City Management: </vt:lpstr>
      <vt:lpstr>Buildings</vt:lpstr>
      <vt:lpstr>Buildings</vt:lpstr>
      <vt:lpstr>City Management: </vt:lpstr>
      <vt:lpstr>Utilities</vt:lpstr>
      <vt:lpstr>Utilities</vt:lpstr>
      <vt:lpstr>PowerPoint Presentation</vt:lpstr>
      <vt:lpstr>PowerPoint Presentation</vt:lpstr>
      <vt:lpstr>PowerPoint Presentation</vt:lpstr>
      <vt:lpstr>City Management: </vt:lpstr>
      <vt:lpstr>City Management: </vt:lpstr>
      <vt:lpstr>City Management: </vt:lpstr>
      <vt:lpstr>PowerPoint Presentation</vt:lpstr>
      <vt:lpstr>Resources: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214 Project</dc:title>
  <dc:creator>Megan Pretorius</dc:creator>
  <cp:lastModifiedBy>Megan Pretorius</cp:lastModifiedBy>
  <cp:revision>1</cp:revision>
  <dcterms:created xsi:type="dcterms:W3CDTF">2024-11-01T17:27:19Z</dcterms:created>
  <dcterms:modified xsi:type="dcterms:W3CDTF">2024-11-01T18:46:35Z</dcterms:modified>
</cp:coreProperties>
</file>