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326" r:id="rId5"/>
    <p:sldId id="289" r:id="rId6"/>
    <p:sldId id="328" r:id="rId7"/>
    <p:sldId id="325" r:id="rId8"/>
    <p:sldId id="329" r:id="rId9"/>
    <p:sldId id="330" r:id="rId10"/>
    <p:sldId id="323" r:id="rId11"/>
    <p:sldId id="317" r:id="rId12"/>
    <p:sldId id="324" r:id="rId13"/>
    <p:sldId id="30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5" autoAdjust="0"/>
    <p:restoredTop sz="96532" autoAdjust="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42937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355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  <p:pic>
        <p:nvPicPr>
          <p:cNvPr id="17" name="Picture 1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8404BB3-34F0-7EA1-2D5B-417FC90B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5" y="877563"/>
            <a:ext cx="5381922" cy="57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149063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794778"/>
            <a:ext cx="956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 https://drive.google.com/file/d/1LUEg6gA2hliELFzW1Wq_hfmHdVuQjr5f/view?usp=drive_link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1085387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462127"/>
            <a:ext cx="85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https://drive.google.com/file/d/11U8h3t-zTHTeaVu3NkFpXoySvkSc93KQ/view?usp=sharing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177755"/>
            <a:ext cx="827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Standards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:https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://drive.google.com/file/d/1TeDSgduA9xSR-UtC5o8woWD2ebrsxQUm/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view?usp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drive_link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379220" y="4804182"/>
            <a:ext cx="89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https://drive.google.com/file/d/1S64Oq1E8nKnvYa_C1ijCl5qf9tXQvk40/view?usp=drive_link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747395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https://drive.google.com/file/d/1Mv5u7FoDHgGCEotsdpyRaIiohG9yk8dN/view?usp=drive_link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863324"/>
            <a:ext cx="8905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 </a:t>
            </a:r>
            <a:r>
              <a:rPr lang="en-ZA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https://drive.google.com/file/d/1hm80mRixI2nZkumoyxx1RWHM4gC5Hc5X/view?usp=drive_link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7" name="Picture 16" descr="A qr code with a logo&#10;&#10;Description automatically generated">
            <a:extLst>
              <a:ext uri="{FF2B5EF4-FFF2-40B4-BE49-F238E27FC236}">
                <a16:creationId xmlns:a16="http://schemas.microsoft.com/office/drawing/2014/main" id="{7038AD3D-5CE4-FC9F-5D9C-45E3959F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89" y="4165392"/>
            <a:ext cx="2271533" cy="2265492"/>
          </a:xfrm>
          <a:prstGeom prst="rect">
            <a:avLst/>
          </a:prstGeom>
        </p:spPr>
      </p:pic>
      <p:pic>
        <p:nvPicPr>
          <p:cNvPr id="20" name="Picture 19" descr="A qr code with a logo&#10;&#10;Description automatically generated">
            <a:extLst>
              <a:ext uri="{FF2B5EF4-FFF2-40B4-BE49-F238E27FC236}">
                <a16:creationId xmlns:a16="http://schemas.microsoft.com/office/drawing/2014/main" id="{1B2510A1-9BE3-F2D1-CAAD-9EDDD9A62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5" y="4129253"/>
            <a:ext cx="2271533" cy="23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51408" y="1670162"/>
            <a:ext cx="83968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Fourth Role- Super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Power to process Institution applications, create an institution, 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     and add or remove users.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 and system as a whole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000434" y="335513"/>
            <a:ext cx="419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320510" y="2410596"/>
            <a:ext cx="4196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5" y="57448"/>
            <a:ext cx="7527113" cy="3724743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6B7AB75-C10B-BBCB-4235-A74E99C3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87" y="3894234"/>
            <a:ext cx="5500460" cy="29063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531822" y="3158490"/>
            <a:ext cx="0" cy="1184910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3877EE-3A3F-A9DA-C007-DFC83C4FE4FD}"/>
              </a:ext>
            </a:extLst>
          </p:cNvPr>
          <p:cNvSpPr/>
          <p:nvPr/>
        </p:nvSpPr>
        <p:spPr>
          <a:xfrm>
            <a:off x="8320510" y="515179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E579AF-5246-AFD5-B460-FA414C38FA39}"/>
              </a:ext>
            </a:extLst>
          </p:cNvPr>
          <p:cNvSpPr/>
          <p:nvPr/>
        </p:nvSpPr>
        <p:spPr>
          <a:xfrm>
            <a:off x="9373101" y="1410323"/>
            <a:ext cx="265421" cy="2225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60015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 (So secure we locked ourselves out)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Session expiry, more important roles get logged out after 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shorter time of inactivity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308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1"/>
                </a:solidFill>
              </a:rPr>
              <a:t>Uptime measured using uptime robot, well over 99%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  <a:endParaRPr lang="en-ZA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925403" y="2439153"/>
            <a:ext cx="8485034" cy="38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ZA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Uptime measured using uptime robot, well over 99%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D9BAA-7391-3D56-ECF2-FDAAE51E8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r="21757"/>
          <a:stretch/>
        </p:blipFill>
        <p:spPr>
          <a:xfrm>
            <a:off x="676734" y="2335070"/>
            <a:ext cx="4581525" cy="359868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3ED3B-420F-8897-E883-4650E8E1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6" y="2456342"/>
            <a:ext cx="6006601" cy="33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1905865" y="124334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Code coverage is currently at 80.67%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61F668-5756-D40C-4440-CA2E38DD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65" y="1822210"/>
            <a:ext cx="8786669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739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232</cp:revision>
  <dcterms:created xsi:type="dcterms:W3CDTF">2020-09-18T21:48:46Z</dcterms:created>
  <dcterms:modified xsi:type="dcterms:W3CDTF">2023-09-29T13:30:17Z</dcterms:modified>
</cp:coreProperties>
</file>