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326" r:id="rId5"/>
    <p:sldId id="289" r:id="rId6"/>
    <p:sldId id="328" r:id="rId7"/>
    <p:sldId id="325" r:id="rId8"/>
    <p:sldId id="329" r:id="rId9"/>
    <p:sldId id="330" r:id="rId10"/>
    <p:sldId id="323" r:id="rId11"/>
    <p:sldId id="317" r:id="rId12"/>
    <p:sldId id="324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5" autoAdjust="0"/>
    <p:restoredTop sz="96532" autoAdjust="0"/>
  </p:normalViewPr>
  <p:slideViewPr>
    <p:cSldViewPr snapToGrid="0">
      <p:cViewPr varScale="1">
        <p:scale>
          <a:sx n="90" d="100"/>
          <a:sy n="90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8" name="Picture 17" descr="A qr code with a logo&#10;&#10;Description automatically generated">
            <a:extLst>
              <a:ext uri="{FF2B5EF4-FFF2-40B4-BE49-F238E27FC236}">
                <a16:creationId xmlns:a16="http://schemas.microsoft.com/office/drawing/2014/main" id="{C882EE85-ED32-C679-7CB5-9CE3AB16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80" y="4153869"/>
            <a:ext cx="2330918" cy="2337201"/>
          </a:xfrm>
          <a:prstGeom prst="rect">
            <a:avLst/>
          </a:prstGeom>
        </p:spPr>
      </p:pic>
      <p:pic>
        <p:nvPicPr>
          <p:cNvPr id="21" name="Picture 20" descr="A qr code with a logo&#10;&#10;Description automatically generated">
            <a:extLst>
              <a:ext uri="{FF2B5EF4-FFF2-40B4-BE49-F238E27FC236}">
                <a16:creationId xmlns:a16="http://schemas.microsoft.com/office/drawing/2014/main" id="{A692B4ED-514E-1F52-FC1B-00B01106C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8" y="4213202"/>
            <a:ext cx="2306203" cy="23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97305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Fourth Role- Super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Power to process Institution applications, create an institution,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     and add or remove users.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 and system as a whole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0407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well over 99%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728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229</cp:revision>
  <dcterms:created xsi:type="dcterms:W3CDTF">2020-09-18T21:48:46Z</dcterms:created>
  <dcterms:modified xsi:type="dcterms:W3CDTF">2023-09-28T13:55:42Z</dcterms:modified>
</cp:coreProperties>
</file>