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5" r:id="rId9"/>
    <p:sldId id="328" r:id="rId10"/>
    <p:sldId id="323" r:id="rId11"/>
    <p:sldId id="300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93959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444692"/>
            <a:ext cx="956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https://docs.google.com/document/d/1FNxalkJyS_z4un1vbU_tbjhc11ChwGCFZWnFwxdHtWs/edit?usp=sharing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883794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26053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https://docs.google.com/document/d/1O9nSyRc4AnpJR6OemmWQ-xqq8WpFlOEMMwof24FtcZM/edit?usp=sharing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096313"/>
            <a:ext cx="970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Standards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https://docs.google.com/document/d/1HCZ-ZI3okxzFpxuS3s0umlZHWfhlxg080Cy9BSRCgUw/edit?usp=sharing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413844" y="5015682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https://docs.google.com/document/d/1M98t9zF3-RE-5J3o0zxaH6WkYfvV2cTc-NFutRnboNE/edit?usp=sharing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86931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https://docs.google.com/document/d/1CRYnwFSLjK_rSGJzP4HW0iUqKhk1xZOkSWiUSG46h-8/edit?usp=sharing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927310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2476240" y="61969"/>
            <a:ext cx="723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248084" y="2571001"/>
            <a:ext cx="4196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58021D2F-AB2D-5F15-ACD6-FEE1E11D6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4439792"/>
            <a:ext cx="7704853" cy="2367515"/>
          </a:xfrm>
          <a:prstGeom prst="rect">
            <a:avLst/>
          </a:prstGeom>
        </p:spPr>
      </p:pic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605743"/>
            <a:ext cx="7704000" cy="38122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395913" y="3718560"/>
            <a:ext cx="0" cy="884029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607687" y="1773236"/>
            <a:ext cx="9730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Highlight clashes for ease of timetable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Say something about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over 99.9%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30410" y="2465120"/>
            <a:ext cx="7460920" cy="340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649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219</cp:revision>
  <dcterms:created xsi:type="dcterms:W3CDTF">2020-09-18T21:48:46Z</dcterms:created>
  <dcterms:modified xsi:type="dcterms:W3CDTF">2023-09-26T13:25:46Z</dcterms:modified>
</cp:coreProperties>
</file>