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5" r:id="rId9"/>
    <p:sldId id="329" r:id="rId10"/>
    <p:sldId id="330" r:id="rId11"/>
    <p:sldId id="328" r:id="rId12"/>
    <p:sldId id="323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9730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Highlight clashes for ease of timetable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well over 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709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225</cp:revision>
  <dcterms:created xsi:type="dcterms:W3CDTF">2020-09-18T21:48:46Z</dcterms:created>
  <dcterms:modified xsi:type="dcterms:W3CDTF">2023-09-27T09:21:05Z</dcterms:modified>
</cp:coreProperties>
</file>