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62" r:id="rId6"/>
    <p:sldId id="269" r:id="rId7"/>
    <p:sldId id="263" r:id="rId8"/>
    <p:sldId id="270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00005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b16d9992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b16d9992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b16d9992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b16d9992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b16d9992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b16d9992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b16d9992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b16d9992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b16d9992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b16d9992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b16d9992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b16d9992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Coffee Shop Manager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CTRL_ALT_ELITE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Highlights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SRS updates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model &amp; Use Cases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standards, user manual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1374000" y="1391550"/>
            <a:ext cx="6396000" cy="23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Quick recap of project purpose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Progress since Demo 2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Overview of Demo 3 deliverables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075F-DC1B-B871-3330-C45B467C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Architectural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A3764-9B80-A034-A085-3E700BA33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16A70EFE-117C-8102-0663-C4B72045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01" y="1017725"/>
            <a:ext cx="5572397" cy="388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9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8D2F-5686-80A9-5AEB-1AEF4DAD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Deployment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1049-04A0-3E80-D1B6-3A79629C1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5" name="Picture 4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24D07D74-60B4-C2E8-3BB2-F3EEE38C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76" y="801416"/>
            <a:ext cx="1849680" cy="41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9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System Demo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3722-E7C7-A871-5DD7-5A49739B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Individual 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D000-4C9C-A393-D910-F7A4E19EF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405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Unit Testing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Integration and E2E Testing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Test coverage %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9B6A-ABBB-B8BE-A636-89E7DA47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CB24B-DBCC-3268-1859-476ACBCDB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F9DA7-E73C-ABBB-9F42-F429686A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381333"/>
            <a:ext cx="4226579" cy="2190417"/>
          </a:xfrm>
          <a:prstGeom prst="rect">
            <a:avLst/>
          </a:prstGeom>
        </p:spPr>
      </p:pic>
      <p:pic>
        <p:nvPicPr>
          <p:cNvPr id="11" name="Picture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8AEB1B1-2B19-8B0A-24F5-C8AE91BE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8" y="2571750"/>
            <a:ext cx="4226579" cy="1664641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836416E-EF63-A9D6-43EA-A0B7E87B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370" y="790859"/>
            <a:ext cx="4259836" cy="32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2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&amp; CI/CD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 structure (monorepo)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Badges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CI/CD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84</Words>
  <Application>Microsoft Office PowerPoint</Application>
  <PresentationFormat>On-screen Show (16:9)</PresentationFormat>
  <Paragraphs>24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Oswald</vt:lpstr>
      <vt:lpstr>Average</vt:lpstr>
      <vt:lpstr>Slate</vt:lpstr>
      <vt:lpstr>Coffee Shop Manager</vt:lpstr>
      <vt:lpstr>Introduction</vt:lpstr>
      <vt:lpstr>Architectural Diagram</vt:lpstr>
      <vt:lpstr>Deployment model</vt:lpstr>
      <vt:lpstr>Live System Demo</vt:lpstr>
      <vt:lpstr>Individual Contributions</vt:lpstr>
      <vt:lpstr>Testing</vt:lpstr>
      <vt:lpstr>PowerPoint Presentation</vt:lpstr>
      <vt:lpstr>GitHub &amp; CI/CD</vt:lpstr>
      <vt:lpstr>Documentation Highlights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Mr. UC Eichstadt</cp:lastModifiedBy>
  <cp:revision>12</cp:revision>
  <dcterms:modified xsi:type="dcterms:W3CDTF">2025-08-19T20:11:52Z</dcterms:modified>
</cp:coreProperties>
</file>