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FAA71-925D-2AD3-8A65-CE7C1B6FC001}" v="232" dt="2025-05-27T18:38:2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7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3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69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60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7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0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5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21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3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90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9480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Capstone Demo 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1885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Team</a:t>
            </a:r>
            <a:r>
              <a:rPr lang="en-US" dirty="0">
                <a:ea typeface="+mn-lt"/>
                <a:cs typeface="+mn-lt"/>
              </a:rPr>
              <a:t>: CTRL_ALT_ELITE  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Project</a:t>
            </a:r>
            <a:r>
              <a:rPr lang="en-US" dirty="0">
                <a:ea typeface="+mn-lt"/>
                <a:cs typeface="+mn-lt"/>
              </a:rPr>
              <a:t>: Coffee Shop Manager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Members</a:t>
            </a:r>
            <a:r>
              <a:rPr lang="en-US" dirty="0">
                <a:ea typeface="+mn-lt"/>
                <a:cs typeface="+mn-lt"/>
              </a:rPr>
              <a:t>: Willem Visagie, Ulrich Eichstadt, Emil Sutherland, Phillip Retief, Juan Ferreira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1D85-DC04-6E6F-E840-23780E3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CI/CD and 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6173-C671-2392-1A94-3998AB2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GitHub Repo Structure  </a:t>
            </a:r>
            <a:endParaRPr lang="en-US" sz="2800" dirty="0">
              <a:ea typeface="+mn-lt"/>
              <a:cs typeface="+mn-lt"/>
            </a:endParaRPr>
          </a:p>
          <a:p>
            <a:pPr algn="ctr"/>
            <a:r>
              <a:rPr lang="en-US" sz="2800" dirty="0">
                <a:ea typeface="+mn-lt"/>
                <a:cs typeface="+mn-lt"/>
              </a:rPr>
              <a:t>• Branching Strategy  </a:t>
            </a:r>
          </a:p>
          <a:p>
            <a:pPr algn="ctr"/>
            <a:r>
              <a:rPr lang="en-US" sz="2800" dirty="0">
                <a:ea typeface="+mn-lt"/>
                <a:cs typeface="+mn-lt"/>
              </a:rPr>
              <a:t>• GitHub Project Board  </a:t>
            </a:r>
          </a:p>
          <a:p>
            <a:pPr algn="ctr"/>
            <a:r>
              <a:rPr lang="en-US" sz="2800" dirty="0">
                <a:ea typeface="+mn-lt"/>
                <a:cs typeface="+mn-lt"/>
              </a:rPr>
              <a:t>• Functional Requirements Document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102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09A-5A61-4E05-CB80-3F746C5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C016-EC79-7FC8-C76F-65ED901A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Unit Testing Tools Used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Sample Test Cases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667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EFB-0E5C-31B3-2330-C15323E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Team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E2FB-BCFD-5351-0A27-D33578C2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• Stand-Up Meeting Schedule  </a:t>
            </a:r>
            <a:endParaRPr lang="en-US" sz="2800" dirty="0">
              <a:ea typeface="Calibri"/>
              <a:cs typeface="Calibri"/>
            </a:endParaRPr>
          </a:p>
          <a:p>
            <a:pPr algn="ctr"/>
            <a:r>
              <a:rPr lang="en-US" sz="2800" dirty="0">
                <a:ea typeface="+mn-lt"/>
                <a:cs typeface="+mn-lt"/>
              </a:rPr>
              <a:t>• Communication Tools Used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50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58E3-56DE-6EB5-F10B-9AA8B4E9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45E1-0349-3624-4C67-57DE5B47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• Thank You  </a:t>
            </a:r>
            <a:endParaRPr lang="en-US" dirty="0"/>
          </a:p>
          <a:p>
            <a:pPr algn="ctr"/>
            <a:r>
              <a:rPr lang="en-US" sz="2800" dirty="0">
                <a:ea typeface="+mn-lt"/>
                <a:cs typeface="+mn-lt"/>
              </a:rPr>
              <a:t>• Any Questions?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03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0C7E-1A87-4684-907D-23E6F900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CFFE-212A-7EBC-BDCD-C8CDDC08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Short Project Description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Assigned Industry Client  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• Project Goals and Outcomes  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096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24EC-08E1-E566-EA30-EA49C386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4E6D-663E-4701-7742-CB2D76CA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• Describe the core business need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ea typeface="+mn-lt"/>
                <a:cs typeface="+mn-lt"/>
              </a:rPr>
              <a:t>• Highlight key problems faced by users/clients  </a:t>
            </a:r>
          </a:p>
          <a:p>
            <a:pPr algn="ctr"/>
            <a:r>
              <a:rPr lang="en-US" sz="2800" dirty="0">
                <a:ea typeface="+mn-lt"/>
                <a:cs typeface="+mn-lt"/>
              </a:rPr>
              <a:t>• How the system solves these problems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32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5C1-C31B-F0F4-E7DB-F7993506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System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624C-7932-2EA4-885D-0FF9AFCA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Use Case 1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Use Case 2 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• Use Case 3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912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466E-6AEF-C25B-2DEE-0D2BA1AA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682F-988B-FE22-BBA9-C46F29CA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• Wireframes &amp; UI Screens  </a:t>
            </a:r>
            <a:endParaRPr lang="en-US" sz="2800" dirty="0">
              <a:ea typeface="Calibri"/>
              <a:cs typeface="Calibri"/>
            </a:endParaRPr>
          </a:p>
          <a:p>
            <a:pPr algn="ctr"/>
            <a:r>
              <a:rPr lang="en-US" sz="2800" dirty="0">
                <a:ea typeface="+mn-lt"/>
                <a:cs typeface="+mn-lt"/>
              </a:rPr>
              <a:t>• System Flow Overview  </a:t>
            </a:r>
          </a:p>
          <a:p>
            <a:pPr algn="ctr"/>
            <a:r>
              <a:rPr lang="en-US" sz="2800" dirty="0">
                <a:ea typeface="+mn-lt"/>
                <a:cs typeface="+mn-lt"/>
              </a:rPr>
              <a:t>• Navigation and Interaction Examples  </a:t>
            </a:r>
          </a:p>
        </p:txBody>
      </p:sp>
    </p:spTree>
    <p:extLst>
      <p:ext uri="{BB962C8B-B14F-4D97-AF65-F5344CB8AC3E}">
        <p14:creationId xmlns:p14="http://schemas.microsoft.com/office/powerpoint/2010/main" val="105250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B1E9-BE39-A06E-055C-AF3BC753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AA85-480D-3EC9-29EA-33748DC6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Tech Stack Overview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System Architecture Diagram  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• Design/Architectural Patterns Used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277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889C-5027-0F14-B904-72EB1868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3771-B948-3B8B-C53E-15C9393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UML Class Diagram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Key Entities and Relationships  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56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B39E-EB9A-0A38-34DF-8C6A16A9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DA50-2931-C550-2766-9F127AE0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High-Level Use Case Diagram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Actors and Use Cases Identified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10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8037-1541-A304-2E27-8FDDC35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Functional Requirements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84E3-E3CF-42C1-1CBF-ABBE0E87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• List of Functional Requirements  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• Mapping to Use Cases  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• Assigned Subsystems 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44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Capstone Demo 1 Presentation</vt:lpstr>
      <vt:lpstr>Project Overview</vt:lpstr>
      <vt:lpstr>Problem Statement</vt:lpstr>
      <vt:lpstr>System Features Implemented</vt:lpstr>
      <vt:lpstr>Prototype Walkthrough</vt:lpstr>
      <vt:lpstr>Architecture Overview</vt:lpstr>
      <vt:lpstr>Domain Model</vt:lpstr>
      <vt:lpstr>Use Case Diagrams</vt:lpstr>
      <vt:lpstr>Functional Requirements Summary</vt:lpstr>
      <vt:lpstr>CI/CD and GitHub Setup</vt:lpstr>
      <vt:lpstr>Testing Strategy</vt:lpstr>
      <vt:lpstr>Team Collaboration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2025-05-27T18:21:40Z</dcterms:created>
  <dcterms:modified xsi:type="dcterms:W3CDTF">2025-05-27T18:40:57Z</dcterms:modified>
</cp:coreProperties>
</file>