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b16d9992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b16d9992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16d9992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b16d9992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b16d999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b16d999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b16d9992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b16d9992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b16d9992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b16d9992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b16d9992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b16d9992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16d9992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16d9992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b16d9992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b16d9992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b16d9992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b16d9992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b16d9992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b16d9992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Coffee Shop Manager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CTRL_ALT_ELITE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Highlights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SRS updates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model &amp; Use Cases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Coding standards, user manual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1374000" y="1391550"/>
            <a:ext cx="63960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Quick recap of project purpose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Progress since Demo 1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Demo 2 deliverables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Requirements Overview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 to Quality Requirements (QRs)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Importance &amp; Relevance to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5 Core Quality Requirements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each QR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Strategies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Choices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System Demo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 Testing demonstration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 demonstration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coverage 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&amp; CI/CD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 structure (monorepo)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Badges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CI/CD pipeline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