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6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40617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1015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0220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8812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755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63132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1697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35450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7608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9902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136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5783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59789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71335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9334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43154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44900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6153EF0-2A77-4DE1-B4D5-B183444FA383}" type="datetimeFigureOut">
              <a:rPr lang="en-ZA" smtClean="0"/>
              <a:t>2015/07/23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F7DE4-C32E-4B20-AB87-27B24D6CCDA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1206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0" r:id="rId1"/>
    <p:sldLayoutId id="2147484171" r:id="rId2"/>
    <p:sldLayoutId id="2147484172" r:id="rId3"/>
    <p:sldLayoutId id="2147484173" r:id="rId4"/>
    <p:sldLayoutId id="2147484174" r:id="rId5"/>
    <p:sldLayoutId id="2147484175" r:id="rId6"/>
    <p:sldLayoutId id="2147484176" r:id="rId7"/>
    <p:sldLayoutId id="2147484177" r:id="rId8"/>
    <p:sldLayoutId id="2147484178" r:id="rId9"/>
    <p:sldLayoutId id="2147484179" r:id="rId10"/>
    <p:sldLayoutId id="2147484180" r:id="rId11"/>
    <p:sldLayoutId id="2147484181" r:id="rId12"/>
    <p:sldLayoutId id="2147484182" r:id="rId13"/>
    <p:sldLayoutId id="2147484183" r:id="rId14"/>
    <p:sldLayoutId id="2147484184" r:id="rId15"/>
    <p:sldLayoutId id="2147484185" r:id="rId16"/>
    <p:sldLayoutId id="214748418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4" y="2099733"/>
            <a:ext cx="4757473" cy="2677648"/>
          </a:xfrm>
        </p:spPr>
        <p:txBody>
          <a:bodyPr/>
          <a:lstStyle/>
          <a:p>
            <a:r>
              <a:rPr lang="en-ZA" dirty="0" err="1" smtClean="0"/>
              <a:t>ThinkTech</a:t>
            </a: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ZA" dirty="0" smtClean="0"/>
              <a:t>DEMO 2</a:t>
            </a:r>
          </a:p>
          <a:p>
            <a:r>
              <a:rPr lang="en-ZA" dirty="0" smtClean="0"/>
              <a:t>Flowchart planning and simulation tool</a:t>
            </a:r>
          </a:p>
          <a:p>
            <a:r>
              <a:rPr lang="en-ZA" dirty="0" smtClean="0"/>
              <a:t>24 July 2015</a:t>
            </a:r>
            <a:endParaRPr lang="en-ZA" dirty="0"/>
          </a:p>
        </p:txBody>
      </p:sp>
      <p:sp>
        <p:nvSpPr>
          <p:cNvPr id="4" name="TextBox 3"/>
          <p:cNvSpPr txBox="1"/>
          <p:nvPr/>
        </p:nvSpPr>
        <p:spPr>
          <a:xfrm>
            <a:off x="8826290" y="3211560"/>
            <a:ext cx="2308645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A" sz="3200" dirty="0" smtClean="0"/>
              <a:t>Goodness </a:t>
            </a:r>
          </a:p>
          <a:p>
            <a:r>
              <a:rPr lang="en-ZA" sz="3200" dirty="0" err="1" smtClean="0"/>
              <a:t>Tshepiso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Hlavutelo</a:t>
            </a:r>
            <a:r>
              <a:rPr lang="en-ZA" sz="3200" dirty="0" smtClean="0"/>
              <a:t> </a:t>
            </a:r>
          </a:p>
          <a:p>
            <a:r>
              <a:rPr lang="en-ZA" sz="3200" dirty="0" err="1" smtClean="0"/>
              <a:t>Xoliswa</a:t>
            </a:r>
            <a:r>
              <a:rPr lang="en-ZA" sz="3200" dirty="0" smtClean="0"/>
              <a:t> </a:t>
            </a:r>
            <a:endParaRPr lang="en-ZA" sz="3200" dirty="0" smtClean="0"/>
          </a:p>
          <a:p>
            <a:r>
              <a:rPr lang="en-ZA" sz="3200" dirty="0" err="1" smtClean="0"/>
              <a:t>Lelethu</a:t>
            </a:r>
            <a:r>
              <a:rPr lang="en-ZA" sz="3200" dirty="0" smtClean="0"/>
              <a:t> </a:t>
            </a:r>
            <a:endParaRPr lang="en-ZA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298864" y="10494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0787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Aspects discussed during Demo 1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err="1" smtClean="0"/>
              <a:t>JavaBlock</a:t>
            </a:r>
            <a:endParaRPr lang="en-ZA" dirty="0" smtClean="0"/>
          </a:p>
          <a:p>
            <a:pPr lvl="1"/>
            <a:r>
              <a:rPr lang="en-ZA" dirty="0" smtClean="0"/>
              <a:t>Instead of starting with the code from scratch, reuse the available </a:t>
            </a:r>
            <a:r>
              <a:rPr lang="en-ZA" dirty="0" err="1" smtClean="0"/>
              <a:t>JavaBlock</a:t>
            </a:r>
            <a:r>
              <a:rPr lang="en-ZA" dirty="0" smtClean="0"/>
              <a:t> source code</a:t>
            </a:r>
          </a:p>
          <a:p>
            <a:pPr lvl="1"/>
            <a:r>
              <a:rPr lang="en-ZA" dirty="0" smtClean="0"/>
              <a:t>Given that creating a flowchart application isn’t something ‘new’, focus should be placed on the GUI</a:t>
            </a:r>
          </a:p>
          <a:p>
            <a:r>
              <a:rPr lang="en-ZA" dirty="0" smtClean="0"/>
              <a:t>Client</a:t>
            </a:r>
          </a:p>
          <a:p>
            <a:pPr lvl="1"/>
            <a:r>
              <a:rPr lang="en-ZA" dirty="0" smtClean="0"/>
              <a:t>The suggestions from the panel would then be discussed with the client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57907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Working on project during recess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8 July - Met with the client to confirm the reuse of </a:t>
            </a:r>
            <a:r>
              <a:rPr lang="en-ZA" dirty="0" err="1" smtClean="0"/>
              <a:t>JavaBlock</a:t>
            </a:r>
            <a:endParaRPr lang="en-ZA" dirty="0" smtClean="0"/>
          </a:p>
          <a:p>
            <a:pPr lvl="1"/>
            <a:r>
              <a:rPr lang="en-ZA" dirty="0" smtClean="0"/>
              <a:t>Client requested the UML diagrams of </a:t>
            </a:r>
            <a:r>
              <a:rPr lang="en-ZA" dirty="0" err="1" smtClean="0"/>
              <a:t>JavaBlock</a:t>
            </a:r>
            <a:r>
              <a:rPr lang="en-ZA" dirty="0" smtClean="0"/>
              <a:t> to see if it’s ‘layout’ was feasible to work with</a:t>
            </a:r>
          </a:p>
          <a:p>
            <a:pPr marL="457200" lvl="1" indent="0">
              <a:buNone/>
            </a:pPr>
            <a:r>
              <a:rPr lang="en-ZA" dirty="0" smtClean="0"/>
              <a:t>[Insert picture of </a:t>
            </a:r>
            <a:r>
              <a:rPr lang="en-ZA" dirty="0" err="1" smtClean="0"/>
              <a:t>Javablock</a:t>
            </a:r>
            <a:r>
              <a:rPr lang="en-ZA" dirty="0" smtClean="0"/>
              <a:t> </a:t>
            </a:r>
            <a:r>
              <a:rPr lang="en-ZA" dirty="0" err="1" smtClean="0"/>
              <a:t>uml</a:t>
            </a:r>
            <a:r>
              <a:rPr lang="en-ZA" dirty="0" smtClean="0"/>
              <a:t> diagram here]</a:t>
            </a:r>
          </a:p>
          <a:p>
            <a:pPr marL="0" indent="0">
              <a:buNone/>
            </a:pPr>
            <a:endParaRPr lang="en-ZA" dirty="0" smtClean="0"/>
          </a:p>
          <a:p>
            <a:pPr lvl="1"/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7681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Another meeting was scheduled and the client approved the use of the </a:t>
            </a:r>
            <a:r>
              <a:rPr lang="en-ZA" dirty="0" err="1" smtClean="0"/>
              <a:t>JavaBlock</a:t>
            </a:r>
            <a:r>
              <a:rPr lang="en-ZA" dirty="0" smtClean="0"/>
              <a:t> code</a:t>
            </a:r>
          </a:p>
          <a:p>
            <a:r>
              <a:rPr lang="en-ZA" dirty="0" smtClean="0"/>
              <a:t>We are however, not to copy all the code but to reuse the concepts it affords</a:t>
            </a:r>
          </a:p>
          <a:p>
            <a:r>
              <a:rPr lang="en-ZA" dirty="0" smtClean="0"/>
              <a:t>This is mostly because the client wants the code to really have an Object-Oriented base to it, </a:t>
            </a:r>
            <a:r>
              <a:rPr lang="en-ZA" dirty="0" err="1" smtClean="0"/>
              <a:t>JavaBlock</a:t>
            </a:r>
            <a:r>
              <a:rPr lang="en-ZA" dirty="0" smtClean="0"/>
              <a:t> is a bit messy</a:t>
            </a:r>
          </a:p>
          <a:p>
            <a:r>
              <a:rPr lang="en-ZA" dirty="0" smtClean="0"/>
              <a:t>It is also important that the code that we have in the end be maintainable – </a:t>
            </a:r>
            <a:r>
              <a:rPr lang="en-ZA" dirty="0" err="1" smtClean="0"/>
              <a:t>JavaBlock</a:t>
            </a:r>
            <a:r>
              <a:rPr lang="en-ZA" dirty="0"/>
              <a:t> </a:t>
            </a:r>
            <a:r>
              <a:rPr lang="en-ZA" dirty="0" smtClean="0"/>
              <a:t>code is not readily intuitive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72388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Most of the work done at the beginning of the recess was based on the GUI </a:t>
            </a:r>
          </a:p>
          <a:p>
            <a:r>
              <a:rPr lang="en-ZA" dirty="0" smtClean="0"/>
              <a:t>But the focus of the work has now shifted to the development of the flowchart components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523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utilized the SCRUM method by having meetings everyday and discussing where each member was at the moment and where they are heading</a:t>
            </a:r>
          </a:p>
          <a:p>
            <a:r>
              <a:rPr lang="en-ZA" dirty="0" smtClean="0"/>
              <a:t>We also made use of producing Product and Sprint Backlogs</a:t>
            </a:r>
          </a:p>
          <a:p>
            <a:pPr marL="0" indent="0">
              <a:buNone/>
            </a:pPr>
            <a:r>
              <a:rPr lang="en-ZA" dirty="0" smtClean="0"/>
              <a:t>	[Insert picture of screenshot of the backlogs here?]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65654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Working on project during recess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We met with the client a handful of times in the project to ensure that every implementation we completed was to his liking </a:t>
            </a:r>
          </a:p>
          <a:p>
            <a:r>
              <a:rPr lang="en-ZA" dirty="0" smtClean="0"/>
              <a:t>This ensured that we would fully complete each task without worrying about whether or not the client will like it at a later stage</a:t>
            </a:r>
          </a:p>
          <a:p>
            <a:r>
              <a:rPr lang="en-ZA" dirty="0" smtClean="0"/>
              <a:t>[Insert pictures of the GUI changes here]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0936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Current focus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 smtClean="0"/>
              <a:t>As of the last part of the recess, focus of the project has been on the development of the flowchart components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54061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41</TotalTime>
  <Words>355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</vt:lpstr>
      <vt:lpstr>ThinkTech</vt:lpstr>
      <vt:lpstr>Aspects discussed during Demo 1</vt:lpstr>
      <vt:lpstr>Working on project during recess</vt:lpstr>
      <vt:lpstr>Working on project during recess</vt:lpstr>
      <vt:lpstr>Working on project during recess</vt:lpstr>
      <vt:lpstr>Working on project during recess</vt:lpstr>
      <vt:lpstr>Working on project during recess</vt:lpstr>
      <vt:lpstr>Current focus</vt:lpstr>
    </vt:vector>
  </TitlesOfParts>
  <Company>University of Pretoria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ThinkTech</dc:title>
  <dc:creator>user</dc:creator>
  <cp:lastModifiedBy>user</cp:lastModifiedBy>
  <cp:revision>5</cp:revision>
  <dcterms:created xsi:type="dcterms:W3CDTF">2015-07-23T08:23:03Z</dcterms:created>
  <dcterms:modified xsi:type="dcterms:W3CDTF">2015-07-23T09:04:27Z</dcterms:modified>
</cp:coreProperties>
</file>