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6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01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022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81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31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97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45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0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0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13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8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97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13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3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1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9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153EF0-2A77-4DE1-B4D5-B183444FA383}" type="datetimeFigureOut">
              <a:rPr lang="en-ZA" smtClean="0"/>
              <a:t>2015-07-24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120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4757473" cy="2677648"/>
          </a:xfrm>
        </p:spPr>
        <p:txBody>
          <a:bodyPr/>
          <a:lstStyle/>
          <a:p>
            <a:r>
              <a:rPr lang="en-ZA" dirty="0" err="1" smtClean="0"/>
              <a:t>ThinkTech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DEMO 2</a:t>
            </a:r>
          </a:p>
          <a:p>
            <a:r>
              <a:rPr lang="en-ZA" dirty="0" smtClean="0"/>
              <a:t>Flowchart planning and simulation tool</a:t>
            </a:r>
          </a:p>
          <a:p>
            <a:r>
              <a:rPr lang="en-ZA" dirty="0" smtClean="0"/>
              <a:t>24 July 2015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826290" y="3211560"/>
            <a:ext cx="23086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 smtClean="0"/>
              <a:t>Goodness </a:t>
            </a:r>
          </a:p>
          <a:p>
            <a:r>
              <a:rPr lang="en-ZA" sz="3200" dirty="0" err="1" smtClean="0"/>
              <a:t>Tshepiso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Hlavutelo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Xoliswa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Lelethu</a:t>
            </a:r>
            <a:r>
              <a:rPr lang="en-ZA" sz="3200" dirty="0" smtClean="0"/>
              <a:t> </a:t>
            </a:r>
            <a:endParaRPr lang="en-Z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8864" y="1049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78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Aspects discussed during Demo 1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Instead of starting with the code from scratch, reuse the available </a:t>
            </a:r>
            <a:r>
              <a:rPr lang="en-ZA" dirty="0" err="1" smtClean="0"/>
              <a:t>JavaBlock</a:t>
            </a:r>
            <a:r>
              <a:rPr lang="en-ZA" dirty="0" smtClean="0"/>
              <a:t> source code</a:t>
            </a:r>
          </a:p>
          <a:p>
            <a:pPr lvl="1"/>
            <a:r>
              <a:rPr lang="en-ZA" dirty="0" smtClean="0"/>
              <a:t>Given that creating a flowchart application isn’t something ‘new’, focus should be placed on the GUI</a:t>
            </a:r>
          </a:p>
          <a:p>
            <a:r>
              <a:rPr lang="en-ZA" dirty="0" smtClean="0"/>
              <a:t>Client</a:t>
            </a:r>
          </a:p>
          <a:p>
            <a:pPr lvl="1"/>
            <a:r>
              <a:rPr lang="en-ZA" dirty="0" smtClean="0"/>
              <a:t>The suggestions from the panel would then be discussed with the client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90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on project during recess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8 July - Met with the client to confirm the reuse of </a:t>
            </a:r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Client requested the UML diagrams of </a:t>
            </a:r>
            <a:r>
              <a:rPr lang="en-ZA" dirty="0" err="1" smtClean="0"/>
              <a:t>JavaBlock</a:t>
            </a:r>
            <a:r>
              <a:rPr lang="en-ZA" dirty="0" smtClean="0"/>
              <a:t> to see if it’s ‘layout’ was feasible to work with</a:t>
            </a:r>
          </a:p>
          <a:p>
            <a:pPr marL="0" indent="0">
              <a:buNone/>
            </a:pP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6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Another meeting was scheduled and the client approved the use of the </a:t>
            </a:r>
            <a:r>
              <a:rPr lang="en-ZA" dirty="0" err="1" smtClean="0"/>
              <a:t>JavaBlock</a:t>
            </a:r>
            <a:r>
              <a:rPr lang="en-ZA" dirty="0" smtClean="0"/>
              <a:t> code</a:t>
            </a:r>
          </a:p>
          <a:p>
            <a:r>
              <a:rPr lang="en-ZA" dirty="0" smtClean="0"/>
              <a:t>We are however, not to copy all the code but to reuse the concepts it affords</a:t>
            </a:r>
          </a:p>
          <a:p>
            <a:r>
              <a:rPr lang="en-ZA" dirty="0" smtClean="0"/>
              <a:t>This is mostly because the client wants the code to really have an Object-Oriented base to it, </a:t>
            </a:r>
            <a:r>
              <a:rPr lang="en-ZA" dirty="0" err="1" smtClean="0"/>
              <a:t>JavaBlock</a:t>
            </a:r>
            <a:r>
              <a:rPr lang="en-ZA" dirty="0" smtClean="0"/>
              <a:t> is a bit messy</a:t>
            </a:r>
          </a:p>
          <a:p>
            <a:r>
              <a:rPr lang="en-ZA" dirty="0" smtClean="0"/>
              <a:t>It is also important that the code that we have in the end be maintainable – </a:t>
            </a:r>
            <a:r>
              <a:rPr lang="en-ZA" dirty="0" err="1" smtClean="0"/>
              <a:t>JavaBlock</a:t>
            </a:r>
            <a:r>
              <a:rPr lang="en-ZA" dirty="0"/>
              <a:t> </a:t>
            </a:r>
            <a:r>
              <a:rPr lang="en-ZA" dirty="0" smtClean="0"/>
              <a:t>code is not readily intuitive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3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Most of the work done at the beginning of the recess was based on the GUI </a:t>
            </a:r>
          </a:p>
          <a:p>
            <a:r>
              <a:rPr lang="en-ZA" dirty="0" smtClean="0"/>
              <a:t>But the focus of the work has now shifted to the development of the flowchart components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5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utilized the SCRUM method by having meetings everyday and discussing where each member was at the moment and where they are heading</a:t>
            </a:r>
          </a:p>
          <a:p>
            <a:r>
              <a:rPr lang="en-ZA" dirty="0" smtClean="0"/>
              <a:t>We also made use of producing Product and Sprint Backlogs</a:t>
            </a:r>
          </a:p>
          <a:p>
            <a:pPr marL="0" indent="0">
              <a:buNone/>
            </a:pPr>
            <a:r>
              <a:rPr lang="en-ZA" dirty="0" smtClean="0"/>
              <a:t>	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65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met with the client a handful of times in the project to ensure that every implementation we completed was to his liking </a:t>
            </a:r>
          </a:p>
          <a:p>
            <a:r>
              <a:rPr lang="en-ZA" dirty="0" smtClean="0"/>
              <a:t>This ensured that we would fully complete each task without worrying about whether or not the client will like it at a later </a:t>
            </a:r>
            <a:r>
              <a:rPr lang="en-ZA" dirty="0" smtClean="0"/>
              <a:t>stage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2093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focus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As of the last part of the recess, focus of the project has been on the development of the flowchart components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06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337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ThinkTech</vt:lpstr>
      <vt:lpstr>Aspects discussed during Demo 1</vt:lpstr>
      <vt:lpstr>Working on project during recess</vt:lpstr>
      <vt:lpstr>Working on project during recess</vt:lpstr>
      <vt:lpstr>Working on project during recess</vt:lpstr>
      <vt:lpstr>Working on project during recess</vt:lpstr>
      <vt:lpstr>Working on project during recess</vt:lpstr>
      <vt:lpstr>Current focus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ThinkTech</dc:title>
  <dc:creator>user</dc:creator>
  <cp:lastModifiedBy>Goodness Adegbenro</cp:lastModifiedBy>
  <cp:revision>9</cp:revision>
  <dcterms:created xsi:type="dcterms:W3CDTF">2015-07-23T08:23:03Z</dcterms:created>
  <dcterms:modified xsi:type="dcterms:W3CDTF">2015-07-24T09:20:39Z</dcterms:modified>
</cp:coreProperties>
</file>