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37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6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1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02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588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97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45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7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3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1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5B0FCC-B999-4C45-8FB2-84EC8817D716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A3A33-2D7D-47BA-BEE2-5F3067416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20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4772584" cy="2677648"/>
          </a:xfrm>
        </p:spPr>
        <p:txBody>
          <a:bodyPr/>
          <a:lstStyle/>
          <a:p>
            <a:r>
              <a:rPr lang="en-ZA" dirty="0" err="1" smtClean="0"/>
              <a:t>ThinkTech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DEMO </a:t>
            </a:r>
            <a:r>
              <a:rPr lang="en-ZA" dirty="0" smtClean="0"/>
              <a:t>3</a:t>
            </a:r>
            <a:endParaRPr lang="en-ZA" dirty="0" smtClean="0"/>
          </a:p>
          <a:p>
            <a:r>
              <a:rPr lang="en-ZA" dirty="0" smtClean="0"/>
              <a:t>Flowchart planning and simulation tool</a:t>
            </a:r>
          </a:p>
          <a:p>
            <a:r>
              <a:rPr lang="en-ZA" dirty="0" smtClean="0"/>
              <a:t>28 August 2015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6619718" y="3211561"/>
            <a:ext cx="2308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/>
              <a:t>Goodness </a:t>
            </a:r>
          </a:p>
          <a:p>
            <a:r>
              <a:rPr lang="en-ZA" sz="3200" dirty="0" err="1" smtClean="0"/>
              <a:t>Tshepiso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Hlavutelo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Xoliswa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Lelethu</a:t>
            </a:r>
            <a:r>
              <a:rPr lang="en-ZA" sz="3200" dirty="0" smtClean="0"/>
              <a:t> </a:t>
            </a:r>
            <a:endParaRPr lang="en-Z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74148" y="1049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6078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Aspects discussed during Demo </a:t>
            </a:r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No indication of progress</a:t>
            </a:r>
            <a:endParaRPr lang="en-ZA" dirty="0" smtClean="0"/>
          </a:p>
          <a:p>
            <a:pPr lvl="1"/>
            <a:r>
              <a:rPr lang="en-ZA" dirty="0" smtClean="0"/>
              <a:t>The panel  stated the progress if any was not visible because we presented our GUI to them , most of the other functionality was not yet presentable and was in early stages of development</a:t>
            </a:r>
            <a:endParaRPr lang="en-ZA" dirty="0" smtClean="0"/>
          </a:p>
          <a:p>
            <a:r>
              <a:rPr lang="en-ZA" dirty="0" err="1" smtClean="0"/>
              <a:t>Burndown</a:t>
            </a:r>
            <a:r>
              <a:rPr lang="en-ZA" dirty="0" smtClean="0"/>
              <a:t> chart</a:t>
            </a:r>
            <a:endParaRPr lang="en-ZA" dirty="0" smtClean="0"/>
          </a:p>
          <a:p>
            <a:pPr lvl="1"/>
            <a:r>
              <a:rPr lang="en-ZA" dirty="0" smtClean="0"/>
              <a:t>The </a:t>
            </a:r>
            <a:r>
              <a:rPr lang="en-ZA" dirty="0" smtClean="0"/>
              <a:t>panel requested a burn down chart for the next demo</a:t>
            </a:r>
          </a:p>
          <a:p>
            <a:pPr lvl="1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5790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</a:t>
            </a:r>
            <a:r>
              <a:rPr lang="en-ZA" dirty="0" smtClean="0"/>
              <a:t>done so far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creation of all the components</a:t>
            </a:r>
            <a:endParaRPr lang="en-ZA" dirty="0" smtClean="0"/>
          </a:p>
          <a:p>
            <a:pPr lvl="1"/>
            <a:r>
              <a:rPr lang="en-ZA" dirty="0" smtClean="0"/>
              <a:t>In addition to the basic components that java block provides  new components were added</a:t>
            </a:r>
          </a:p>
          <a:p>
            <a:pPr lvl="1">
              <a:buNone/>
            </a:pPr>
            <a:r>
              <a:rPr lang="en-ZA" dirty="0" smtClean="0"/>
              <a:t>	</a:t>
            </a:r>
            <a:r>
              <a:rPr lang="en-ZA" dirty="0" smtClean="0"/>
              <a:t>1.Module component</a:t>
            </a:r>
          </a:p>
          <a:p>
            <a:pPr lvl="1">
              <a:buNone/>
            </a:pPr>
            <a:r>
              <a:rPr lang="en-ZA" dirty="0" smtClean="0"/>
              <a:t>	2.While Loop Component</a:t>
            </a:r>
          </a:p>
          <a:p>
            <a:pPr lvl="1">
              <a:buNone/>
            </a:pPr>
            <a:r>
              <a:rPr lang="en-ZA" dirty="0" smtClean="0"/>
              <a:t>	</a:t>
            </a:r>
            <a:r>
              <a:rPr lang="en-ZA" dirty="0" smtClean="0"/>
              <a:t>3.For Loop component</a:t>
            </a:r>
            <a:endParaRPr lang="en-ZA" dirty="0" smtClean="0"/>
          </a:p>
          <a:p>
            <a:pPr lvl="1">
              <a:buNone/>
            </a:pPr>
            <a:r>
              <a:rPr lang="en-ZA" dirty="0" smtClean="0"/>
              <a:t>	</a:t>
            </a:r>
            <a:r>
              <a:rPr lang="en-ZA" smtClean="0"/>
              <a:t>4.Connector component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47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96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Theme1</vt:lpstr>
      <vt:lpstr>ThinkTech</vt:lpstr>
      <vt:lpstr>Aspects discussed during Demo 2</vt:lpstr>
      <vt:lpstr>Working done so far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Mpumpu</dc:creator>
  <cp:lastModifiedBy>Mpumpu</cp:lastModifiedBy>
  <cp:revision>4</cp:revision>
  <dcterms:created xsi:type="dcterms:W3CDTF">2015-08-21T17:00:49Z</dcterms:created>
  <dcterms:modified xsi:type="dcterms:W3CDTF">2015-08-21T17:17:20Z</dcterms:modified>
</cp:coreProperties>
</file>