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8c16ddbc1_0_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08c16ddbc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08c16ddbc1_0_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08c16ddbc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8c16ddbc1_0_2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8c16ddbc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08c16ddbc1_0_2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08c16ddbc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08c16ddbc1_0_2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08c16ddbc1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8c16ddbc1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8c16ddbc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8c16ddbc1_0_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8c16ddbc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8c16ddbc1_0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8c16ddbc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8c16ddbc1_0_1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8c16ddbc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8c16ddbc1_0_1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8c16ddbc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8c16ddbc1_0_1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8c16ddbc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8c16ddbc1_0_1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8c16ddbc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8c16ddbc1_0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8c16ddbc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3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0.xml"/><Relationship Id="rId4" Type="http://schemas.openxmlformats.org/officeDocument/2006/relationships/slide" Target="/ppt/slides/slide1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4.xml"/><Relationship Id="rId4" Type="http://schemas.openxmlformats.org/officeDocument/2006/relationships/slide" Target="/ppt/slides/slide4.xml"/><Relationship Id="rId5" Type="http://schemas.openxmlformats.org/officeDocument/2006/relationships/slide" Target="/ppt/slides/slide6.xml"/><Relationship Id="rId6" Type="http://schemas.openxmlformats.org/officeDocument/2006/relationships/slide" Target="/ppt/slides/slide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3.xml"/><Relationship Id="rId4" Type="http://schemas.openxmlformats.org/officeDocument/2006/relationships/slide" Target="/ppt/slides/slide8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7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824600" y="629175"/>
            <a:ext cx="5494800" cy="16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Gremlin</a:t>
            </a:r>
            <a:endParaRPr/>
          </a:p>
        </p:txBody>
      </p:sp>
      <p:sp>
        <p:nvSpPr>
          <p:cNvPr id="55" name="Google Shape;55;p13">
            <a:hlinkClick action="ppaction://hlinkshowjump?jump=nextslide"/>
          </p:cNvPr>
          <p:cNvSpPr/>
          <p:nvPr/>
        </p:nvSpPr>
        <p:spPr>
          <a:xfrm>
            <a:off x="3502350" y="5742900"/>
            <a:ext cx="2139300" cy="5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/ sign up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354100" y="2713988"/>
            <a:ext cx="4435800" cy="26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 / video / slideshow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features, punchy text, basically an 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/>
          <p:nvPr/>
        </p:nvSpPr>
        <p:spPr>
          <a:xfrm>
            <a:off x="1824600" y="73400"/>
            <a:ext cx="5494800" cy="16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Gremlin</a:t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490038" y="1898000"/>
            <a:ext cx="3680700" cy="40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dashboard</a:t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4973263" y="1898000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transaction</a:t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4973263" y="4760750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category</a:t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4973263" y="3329375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category</a:t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490075" y="6092300"/>
            <a:ext cx="8163900" cy="6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info, privacy, contact information, disclaimers, downtime information, etc.</a:t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0" y="0"/>
            <a:ext cx="9196500" cy="1898100"/>
          </a:xfrm>
          <a:prstGeom prst="rect">
            <a:avLst/>
          </a:prstGeom>
          <a:solidFill>
            <a:srgbClr val="595959">
              <a:alpha val="43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4170750" y="1898100"/>
            <a:ext cx="4973400" cy="4959900"/>
          </a:xfrm>
          <a:prstGeom prst="rect">
            <a:avLst/>
          </a:prstGeom>
          <a:solidFill>
            <a:srgbClr val="595959">
              <a:alpha val="43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0" y="1898100"/>
            <a:ext cx="489900" cy="4959900"/>
          </a:xfrm>
          <a:prstGeom prst="rect">
            <a:avLst/>
          </a:prstGeom>
          <a:solidFill>
            <a:srgbClr val="595959">
              <a:alpha val="43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490050" y="5934950"/>
            <a:ext cx="3680700" cy="923100"/>
          </a:xfrm>
          <a:prstGeom prst="rect">
            <a:avLst/>
          </a:prstGeom>
          <a:solidFill>
            <a:srgbClr val="595959">
              <a:alpha val="43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4389950" y="1174100"/>
            <a:ext cx="4110600" cy="27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dashboard.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shows your current budget categories, spending, and if you’re going to exceed your budget. We’ve populated it with just a “food” category for you.</a:t>
            </a:r>
            <a:endParaRPr/>
          </a:p>
        </p:txBody>
      </p:sp>
      <p:sp>
        <p:nvSpPr>
          <p:cNvPr id="207" name="Google Shape;207;p22">
            <a:hlinkClick action="ppaction://hlinksldjump" r:id="rId3"/>
          </p:cNvPr>
          <p:cNvSpPr/>
          <p:nvPr/>
        </p:nvSpPr>
        <p:spPr>
          <a:xfrm>
            <a:off x="4766875" y="3138150"/>
            <a:ext cx="3471000" cy="5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8180750" y="1174100"/>
            <a:ext cx="319800" cy="319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/>
          <p:nvPr/>
        </p:nvSpPr>
        <p:spPr>
          <a:xfrm>
            <a:off x="1824600" y="73400"/>
            <a:ext cx="5494800" cy="16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Gremlin</a:t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490038" y="1898000"/>
            <a:ext cx="3680700" cy="40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dashboard</a:t>
            </a:r>
            <a:endParaRPr/>
          </a:p>
        </p:txBody>
      </p:sp>
      <p:sp>
        <p:nvSpPr>
          <p:cNvPr id="215" name="Google Shape;215;p23"/>
          <p:cNvSpPr/>
          <p:nvPr/>
        </p:nvSpPr>
        <p:spPr>
          <a:xfrm>
            <a:off x="4973263" y="1898000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transaction</a:t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4973263" y="4760750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category</a:t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4973263" y="3329375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category</a:t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490075" y="6092300"/>
            <a:ext cx="8163900" cy="6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info, privacy, contact information, disclaimers, downtime information, etc.</a:t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>
            <a:off x="0" y="0"/>
            <a:ext cx="9144000" cy="1898100"/>
          </a:xfrm>
          <a:prstGeom prst="rect">
            <a:avLst/>
          </a:prstGeom>
          <a:solidFill>
            <a:srgbClr val="595959">
              <a:alpha val="43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8653975" y="1898100"/>
            <a:ext cx="490200" cy="4959900"/>
          </a:xfrm>
          <a:prstGeom prst="rect">
            <a:avLst/>
          </a:prstGeom>
          <a:solidFill>
            <a:srgbClr val="595959">
              <a:alpha val="43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0" y="1898100"/>
            <a:ext cx="4973400" cy="4959900"/>
          </a:xfrm>
          <a:prstGeom prst="rect">
            <a:avLst/>
          </a:prstGeom>
          <a:solidFill>
            <a:srgbClr val="595959">
              <a:alpha val="43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4973275" y="3072200"/>
            <a:ext cx="3680700" cy="3785700"/>
          </a:xfrm>
          <a:prstGeom prst="rect">
            <a:avLst/>
          </a:prstGeom>
          <a:solidFill>
            <a:srgbClr val="595959">
              <a:alpha val="43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592700" y="1118900"/>
            <a:ext cx="4110600" cy="27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lets you add a transaction into a category.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it now and add a $50 grocery bill to your food category.</a:t>
            </a:r>
            <a:endParaRPr/>
          </a:p>
        </p:txBody>
      </p:sp>
      <p:sp>
        <p:nvSpPr>
          <p:cNvPr id="224" name="Google Shape;224;p23">
            <a:hlinkClick action="ppaction://hlinksldjump" r:id="rId3"/>
          </p:cNvPr>
          <p:cNvSpPr/>
          <p:nvPr/>
        </p:nvSpPr>
        <p:spPr>
          <a:xfrm>
            <a:off x="969625" y="3082950"/>
            <a:ext cx="3471000" cy="5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4383500" y="1118900"/>
            <a:ext cx="319800" cy="319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/>
          <p:nvPr/>
        </p:nvSpPr>
        <p:spPr>
          <a:xfrm>
            <a:off x="1824600" y="73400"/>
            <a:ext cx="5494800" cy="16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Gremlin</a:t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490038" y="1898000"/>
            <a:ext cx="3680700" cy="40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dashboard</a:t>
            </a: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4973263" y="1898000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transaction</a:t>
            </a:r>
            <a:endParaRPr/>
          </a:p>
        </p:txBody>
      </p:sp>
      <p:sp>
        <p:nvSpPr>
          <p:cNvPr id="233" name="Google Shape;233;p24"/>
          <p:cNvSpPr/>
          <p:nvPr/>
        </p:nvSpPr>
        <p:spPr>
          <a:xfrm>
            <a:off x="4973263" y="4760750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category</a:t>
            </a: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4973263" y="3329375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category</a:t>
            </a:r>
            <a:endParaRPr/>
          </a:p>
        </p:txBody>
      </p:sp>
      <p:sp>
        <p:nvSpPr>
          <p:cNvPr id="235" name="Google Shape;235;p24"/>
          <p:cNvSpPr/>
          <p:nvPr/>
        </p:nvSpPr>
        <p:spPr>
          <a:xfrm>
            <a:off x="490075" y="6092300"/>
            <a:ext cx="8163900" cy="6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info, privacy, contact information, disclaimers, downtime information, etc.</a:t>
            </a:r>
            <a:endParaRPr/>
          </a:p>
        </p:txBody>
      </p:sp>
      <p:sp>
        <p:nvSpPr>
          <p:cNvPr id="236" name="Google Shape;236;p24"/>
          <p:cNvSpPr/>
          <p:nvPr/>
        </p:nvSpPr>
        <p:spPr>
          <a:xfrm>
            <a:off x="0" y="0"/>
            <a:ext cx="9144000" cy="3329400"/>
          </a:xfrm>
          <a:prstGeom prst="rect">
            <a:avLst/>
          </a:prstGeom>
          <a:solidFill>
            <a:srgbClr val="595959">
              <a:alpha val="43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>
            <a:off x="8653975" y="3329400"/>
            <a:ext cx="490200" cy="3528600"/>
          </a:xfrm>
          <a:prstGeom prst="rect">
            <a:avLst/>
          </a:prstGeom>
          <a:solidFill>
            <a:srgbClr val="595959">
              <a:alpha val="43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>
            <a:off x="0" y="3329400"/>
            <a:ext cx="4973400" cy="3528600"/>
          </a:xfrm>
          <a:prstGeom prst="rect">
            <a:avLst/>
          </a:prstGeom>
          <a:solidFill>
            <a:srgbClr val="595959">
              <a:alpha val="43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4973275" y="4503575"/>
            <a:ext cx="3680700" cy="2354400"/>
          </a:xfrm>
          <a:prstGeom prst="rect">
            <a:avLst/>
          </a:prstGeom>
          <a:solidFill>
            <a:srgbClr val="595959">
              <a:alpha val="43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592700" y="1118900"/>
            <a:ext cx="4110600" cy="30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lets you modify your categories.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it now and update the food category. Double click on any </a:t>
            </a:r>
            <a:r>
              <a:rPr lang="en"/>
              <a:t>element</a:t>
            </a:r>
            <a:r>
              <a:rPr lang="en"/>
              <a:t> to change the value. Set the budget to your own food budget and set the notification limit to 80%. This’ll </a:t>
            </a:r>
            <a:r>
              <a:rPr lang="en"/>
              <a:t>notify</a:t>
            </a:r>
            <a:r>
              <a:rPr lang="en"/>
              <a:t> you when you reach 80% of your budget before 80% of the month is over</a:t>
            </a:r>
            <a:endParaRPr/>
          </a:p>
        </p:txBody>
      </p:sp>
      <p:sp>
        <p:nvSpPr>
          <p:cNvPr id="241" name="Google Shape;241;p24">
            <a:hlinkClick action="ppaction://hlinksldjump" r:id="rId3"/>
          </p:cNvPr>
          <p:cNvSpPr/>
          <p:nvPr/>
        </p:nvSpPr>
        <p:spPr>
          <a:xfrm>
            <a:off x="969625" y="3463950"/>
            <a:ext cx="3471000" cy="5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4383500" y="1118900"/>
            <a:ext cx="319800" cy="319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/>
          <p:nvPr/>
        </p:nvSpPr>
        <p:spPr>
          <a:xfrm>
            <a:off x="1824600" y="73400"/>
            <a:ext cx="5494800" cy="16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Gremlin</a:t>
            </a:r>
            <a:endParaRPr/>
          </a:p>
        </p:txBody>
      </p:sp>
      <p:sp>
        <p:nvSpPr>
          <p:cNvPr id="248" name="Google Shape;248;p25"/>
          <p:cNvSpPr/>
          <p:nvPr/>
        </p:nvSpPr>
        <p:spPr>
          <a:xfrm>
            <a:off x="490038" y="1898000"/>
            <a:ext cx="3680700" cy="40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dashboard</a:t>
            </a:r>
            <a:endParaRPr/>
          </a:p>
        </p:txBody>
      </p:sp>
      <p:sp>
        <p:nvSpPr>
          <p:cNvPr id="249" name="Google Shape;249;p25"/>
          <p:cNvSpPr/>
          <p:nvPr/>
        </p:nvSpPr>
        <p:spPr>
          <a:xfrm>
            <a:off x="4973263" y="1898000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transaction</a:t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4973263" y="4760750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category</a:t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4973263" y="3329375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category</a:t>
            </a:r>
            <a:endParaRPr/>
          </a:p>
        </p:txBody>
      </p:sp>
      <p:sp>
        <p:nvSpPr>
          <p:cNvPr id="252" name="Google Shape;252;p25"/>
          <p:cNvSpPr/>
          <p:nvPr/>
        </p:nvSpPr>
        <p:spPr>
          <a:xfrm>
            <a:off x="490075" y="6092300"/>
            <a:ext cx="8163900" cy="6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info, privacy, contact information, disclaimers, downtime information, etc.</a:t>
            </a:r>
            <a:endParaRPr/>
          </a:p>
        </p:txBody>
      </p:sp>
      <p:sp>
        <p:nvSpPr>
          <p:cNvPr id="253" name="Google Shape;253;p25"/>
          <p:cNvSpPr/>
          <p:nvPr/>
        </p:nvSpPr>
        <p:spPr>
          <a:xfrm>
            <a:off x="0" y="0"/>
            <a:ext cx="9144000" cy="4760700"/>
          </a:xfrm>
          <a:prstGeom prst="rect">
            <a:avLst/>
          </a:prstGeom>
          <a:solidFill>
            <a:srgbClr val="595959">
              <a:alpha val="43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8653975" y="4760700"/>
            <a:ext cx="490200" cy="2097300"/>
          </a:xfrm>
          <a:prstGeom prst="rect">
            <a:avLst/>
          </a:prstGeom>
          <a:solidFill>
            <a:srgbClr val="595959">
              <a:alpha val="43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0" y="4760700"/>
            <a:ext cx="4973400" cy="2097300"/>
          </a:xfrm>
          <a:prstGeom prst="rect">
            <a:avLst/>
          </a:prstGeom>
          <a:solidFill>
            <a:srgbClr val="595959">
              <a:alpha val="43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4973275" y="5934950"/>
            <a:ext cx="3680700" cy="923100"/>
          </a:xfrm>
          <a:prstGeom prst="rect">
            <a:avLst/>
          </a:prstGeom>
          <a:solidFill>
            <a:srgbClr val="595959">
              <a:alpha val="43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"/>
          <p:cNvSpPr/>
          <p:nvPr/>
        </p:nvSpPr>
        <p:spPr>
          <a:xfrm>
            <a:off x="592700" y="2185700"/>
            <a:ext cx="4110600" cy="30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lets you create categories.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it now and make a new category for whatever you want to manage your </a:t>
            </a:r>
            <a:r>
              <a:rPr lang="en"/>
              <a:t>spending</a:t>
            </a:r>
            <a:r>
              <a:rPr lang="en"/>
              <a:t> on. Set one or more notification if you’d like: we automatically notify you at 100% of spending.</a:t>
            </a:r>
            <a:endParaRPr/>
          </a:p>
        </p:txBody>
      </p:sp>
      <p:sp>
        <p:nvSpPr>
          <p:cNvPr id="258" name="Google Shape;258;p25">
            <a:hlinkClick action="ppaction://hlinksldjump" r:id="rId3"/>
          </p:cNvPr>
          <p:cNvSpPr/>
          <p:nvPr/>
        </p:nvSpPr>
        <p:spPr>
          <a:xfrm>
            <a:off x="969625" y="4530750"/>
            <a:ext cx="3471000" cy="5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 done!</a:t>
            </a:r>
            <a:endParaRPr/>
          </a:p>
        </p:txBody>
      </p:sp>
      <p:sp>
        <p:nvSpPr>
          <p:cNvPr id="259" name="Google Shape;259;p25"/>
          <p:cNvSpPr/>
          <p:nvPr/>
        </p:nvSpPr>
        <p:spPr>
          <a:xfrm>
            <a:off x="4383500" y="2185700"/>
            <a:ext cx="319800" cy="319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/>
          <p:nvPr/>
        </p:nvSpPr>
        <p:spPr>
          <a:xfrm>
            <a:off x="1824600" y="73400"/>
            <a:ext cx="5494800" cy="16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Gremlin</a:t>
            </a: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490038" y="1898000"/>
            <a:ext cx="3680700" cy="40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dashboard</a:t>
            </a: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4973263" y="1898000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transaction</a:t>
            </a: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4973263" y="4760750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category</a:t>
            </a: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4973263" y="3329375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category</a:t>
            </a: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490075" y="6092300"/>
            <a:ext cx="8163900" cy="6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info, privacy, contact information, disclaimers, downtime information, etc.</a:t>
            </a: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0" y="0"/>
            <a:ext cx="9196500" cy="6858000"/>
          </a:xfrm>
          <a:prstGeom prst="rect">
            <a:avLst/>
          </a:prstGeom>
          <a:solidFill>
            <a:srgbClr val="595959">
              <a:alpha val="43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6"/>
          <p:cNvSpPr/>
          <p:nvPr/>
        </p:nvSpPr>
        <p:spPr>
          <a:xfrm>
            <a:off x="200850" y="162600"/>
            <a:ext cx="8790000" cy="658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6"/>
          <p:cNvSpPr/>
          <p:nvPr/>
        </p:nvSpPr>
        <p:spPr>
          <a:xfrm>
            <a:off x="2862750" y="162600"/>
            <a:ext cx="3471000" cy="58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dashboard</a:t>
            </a:r>
            <a:endParaRPr/>
          </a:p>
        </p:txBody>
      </p:sp>
      <p:sp>
        <p:nvSpPr>
          <p:cNvPr id="273" name="Google Shape;273;p26"/>
          <p:cNvSpPr/>
          <p:nvPr/>
        </p:nvSpPr>
        <p:spPr>
          <a:xfrm>
            <a:off x="8671050" y="162600"/>
            <a:ext cx="319800" cy="319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1824600" y="629175"/>
            <a:ext cx="5494800" cy="16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Gremlin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502350" y="5742900"/>
            <a:ext cx="2139300" cy="5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/ sign up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354100" y="2713988"/>
            <a:ext cx="4435800" cy="26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 / video / slideshow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features, punchy text, basically an ad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0" y="0"/>
            <a:ext cx="9196500" cy="6858000"/>
          </a:xfrm>
          <a:prstGeom prst="rect">
            <a:avLst/>
          </a:prstGeom>
          <a:solidFill>
            <a:srgbClr val="595959">
              <a:alpha val="43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516700" y="1352700"/>
            <a:ext cx="4110600" cy="415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>
            <a:hlinkClick action="ppaction://hlinkshowjump?jump=nextslide"/>
          </p:cNvPr>
          <p:cNvSpPr/>
          <p:nvPr/>
        </p:nvSpPr>
        <p:spPr>
          <a:xfrm>
            <a:off x="2862750" y="1730225"/>
            <a:ext cx="3471000" cy="5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in with Google</a:t>
            </a:r>
            <a:endParaRPr/>
          </a:p>
        </p:txBody>
      </p:sp>
      <p:sp>
        <p:nvSpPr>
          <p:cNvPr id="67" name="Google Shape;67;p14">
            <a:hlinkClick action="ppaction://hlinkshowjump?jump=nextslide"/>
          </p:cNvPr>
          <p:cNvSpPr/>
          <p:nvPr/>
        </p:nvSpPr>
        <p:spPr>
          <a:xfrm>
            <a:off x="2862750" y="2448875"/>
            <a:ext cx="3471000" cy="88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email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password</a:t>
            </a:r>
            <a:endParaRPr/>
          </a:p>
        </p:txBody>
      </p:sp>
      <p:cxnSp>
        <p:nvCxnSpPr>
          <p:cNvPr id="68" name="Google Shape;68;p14"/>
          <p:cNvCxnSpPr/>
          <p:nvPr/>
        </p:nvCxnSpPr>
        <p:spPr>
          <a:xfrm>
            <a:off x="2936100" y="3533875"/>
            <a:ext cx="332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4">
            <a:hlinkClick action="ppaction://hlinksldjump" r:id="rId3"/>
          </p:cNvPr>
          <p:cNvSpPr/>
          <p:nvPr/>
        </p:nvSpPr>
        <p:spPr>
          <a:xfrm>
            <a:off x="2862750" y="3728888"/>
            <a:ext cx="3471000" cy="5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with Google</a:t>
            </a:r>
            <a:endParaRPr/>
          </a:p>
        </p:txBody>
      </p:sp>
      <p:sp>
        <p:nvSpPr>
          <p:cNvPr id="70" name="Google Shape;70;p14">
            <a:hlinkClick action="ppaction://hlinksldjump" r:id="rId4"/>
          </p:cNvPr>
          <p:cNvSpPr/>
          <p:nvPr/>
        </p:nvSpPr>
        <p:spPr>
          <a:xfrm>
            <a:off x="2836500" y="4439900"/>
            <a:ext cx="3471000" cy="88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email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password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1824600" y="73400"/>
            <a:ext cx="5494800" cy="16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Gremlin</a:t>
            </a:r>
            <a:endParaRPr/>
          </a:p>
        </p:txBody>
      </p:sp>
      <p:sp>
        <p:nvSpPr>
          <p:cNvPr id="76" name="Google Shape;76;p15">
            <a:hlinkClick action="ppaction://hlinksldjump" r:id="rId3"/>
          </p:cNvPr>
          <p:cNvSpPr/>
          <p:nvPr/>
        </p:nvSpPr>
        <p:spPr>
          <a:xfrm>
            <a:off x="490063" y="1898000"/>
            <a:ext cx="3680700" cy="40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dashboard</a:t>
            </a:r>
            <a:endParaRPr/>
          </a:p>
        </p:txBody>
      </p:sp>
      <p:sp>
        <p:nvSpPr>
          <p:cNvPr id="77" name="Google Shape;77;p15">
            <a:hlinkClick action="ppaction://hlinksldjump" r:id="rId4"/>
          </p:cNvPr>
          <p:cNvSpPr/>
          <p:nvPr/>
        </p:nvSpPr>
        <p:spPr>
          <a:xfrm>
            <a:off x="4973263" y="1898000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transaction</a:t>
            </a:r>
            <a:endParaRPr/>
          </a:p>
        </p:txBody>
      </p:sp>
      <p:sp>
        <p:nvSpPr>
          <p:cNvPr id="78" name="Google Shape;78;p15">
            <a:hlinkClick action="ppaction://hlinksldjump" r:id="rId5"/>
          </p:cNvPr>
          <p:cNvSpPr/>
          <p:nvPr/>
        </p:nvSpPr>
        <p:spPr>
          <a:xfrm>
            <a:off x="4973263" y="4760750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category</a:t>
            </a:r>
            <a:endParaRPr/>
          </a:p>
        </p:txBody>
      </p:sp>
      <p:sp>
        <p:nvSpPr>
          <p:cNvPr id="79" name="Google Shape;79;p15">
            <a:hlinkClick action="ppaction://hlinksldjump" r:id="rId6"/>
          </p:cNvPr>
          <p:cNvSpPr/>
          <p:nvPr/>
        </p:nvSpPr>
        <p:spPr>
          <a:xfrm>
            <a:off x="4973263" y="3329375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category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490075" y="6092300"/>
            <a:ext cx="8163900" cy="6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info (only link), privacy, contact information, disclaimers, downtime information, etc.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7632775" y="191300"/>
            <a:ext cx="1396500" cy="133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hovering over these 3, a brief description pops up</a:t>
            </a:r>
            <a:endParaRPr/>
          </a:p>
        </p:txBody>
      </p:sp>
      <p:cxnSp>
        <p:nvCxnSpPr>
          <p:cNvPr id="82" name="Google Shape;82;p15"/>
          <p:cNvCxnSpPr>
            <a:stCxn id="81" idx="2"/>
          </p:cNvCxnSpPr>
          <p:nvPr/>
        </p:nvCxnSpPr>
        <p:spPr>
          <a:xfrm flipH="1">
            <a:off x="8130025" y="1530500"/>
            <a:ext cx="201000" cy="2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1824600" y="73400"/>
            <a:ext cx="5494800" cy="16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Gremlin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490038" y="1898000"/>
            <a:ext cx="3680700" cy="40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dashboard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4973263" y="1898000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transaction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4973263" y="4760750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category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4973263" y="3329375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category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490075" y="6092300"/>
            <a:ext cx="8163900" cy="6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info, privacy, contact information, disclaimers, downtime information, etc.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0" y="0"/>
            <a:ext cx="9196500" cy="6858000"/>
          </a:xfrm>
          <a:prstGeom prst="rect">
            <a:avLst/>
          </a:prstGeom>
          <a:solidFill>
            <a:srgbClr val="595959">
              <a:alpha val="43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2516700" y="1352700"/>
            <a:ext cx="4110600" cy="415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2862750" y="1352700"/>
            <a:ext cx="3471000" cy="58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Transaction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2862750" y="2050000"/>
            <a:ext cx="3471000" cy="5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Category: (dropdown menu)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862750" y="2847300"/>
            <a:ext cx="3471000" cy="5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Amount: (Number field)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2862750" y="3625625"/>
            <a:ext cx="3471000" cy="5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Memo: (Text field)</a:t>
            </a:r>
            <a:endParaRPr/>
          </a:p>
        </p:txBody>
      </p:sp>
      <p:sp>
        <p:nvSpPr>
          <p:cNvPr id="99" name="Google Shape;99;p16">
            <a:hlinkClick action="ppaction://hlinksldjump" r:id="rId3"/>
          </p:cNvPr>
          <p:cNvSpPr/>
          <p:nvPr/>
        </p:nvSpPr>
        <p:spPr>
          <a:xfrm>
            <a:off x="3595500" y="4535500"/>
            <a:ext cx="1953000" cy="5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Log!</a:t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6307500" y="1352700"/>
            <a:ext cx="319800" cy="319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1824600" y="73400"/>
            <a:ext cx="5494800" cy="16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Gremlin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490038" y="1898000"/>
            <a:ext cx="3680700" cy="40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dashboard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4973263" y="1898000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transaction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4973263" y="4760750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category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4973263" y="3329375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category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490075" y="6092300"/>
            <a:ext cx="8163900" cy="6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info, privacy, contact information, disclaimers, downtime information, etc.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0" y="0"/>
            <a:ext cx="9196500" cy="6858000"/>
          </a:xfrm>
          <a:prstGeom prst="rect">
            <a:avLst/>
          </a:prstGeom>
          <a:solidFill>
            <a:srgbClr val="595959">
              <a:alpha val="43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2516700" y="1352700"/>
            <a:ext cx="4110600" cy="415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2862750" y="1352700"/>
            <a:ext cx="3471000" cy="58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category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2862750" y="2050000"/>
            <a:ext cx="3471000" cy="5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Category: (dropdown menu)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3032050" y="2888575"/>
            <a:ext cx="3156300" cy="20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 info (updates based on selected category)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rep of budget limit, current spending, predicted spending, notifications, and each transaction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click on a category to be able to edit it</a:t>
            </a:r>
            <a:endParaRPr/>
          </a:p>
        </p:txBody>
      </p:sp>
      <p:sp>
        <p:nvSpPr>
          <p:cNvPr id="116" name="Google Shape;116;p17">
            <a:hlinkClick action="ppaction://hlinksldjump" r:id="rId3"/>
          </p:cNvPr>
          <p:cNvSpPr/>
          <p:nvPr/>
        </p:nvSpPr>
        <p:spPr>
          <a:xfrm>
            <a:off x="3595525" y="5078925"/>
            <a:ext cx="1953000" cy="2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Update!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6307500" y="1352700"/>
            <a:ext cx="319800" cy="319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1824600" y="73400"/>
            <a:ext cx="5494800" cy="16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Gremlin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490038" y="1898000"/>
            <a:ext cx="3680700" cy="40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dashboard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4973263" y="1898000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transaction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4973263" y="4760750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category</a:t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4973263" y="3329375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category</a:t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490075" y="6092300"/>
            <a:ext cx="8163900" cy="6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info, privacy, contact information, disclaimers, downtime information, etc.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0"/>
            <a:ext cx="9196500" cy="6858000"/>
          </a:xfrm>
          <a:prstGeom prst="rect">
            <a:avLst/>
          </a:prstGeom>
          <a:solidFill>
            <a:srgbClr val="595959">
              <a:alpha val="43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516700" y="1352700"/>
            <a:ext cx="4110600" cy="415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2862750" y="1352700"/>
            <a:ext cx="3471000" cy="58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category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2862750" y="2050000"/>
            <a:ext cx="3471000" cy="5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Category: (Text fillable)</a:t>
            </a:r>
            <a:endParaRPr/>
          </a:p>
        </p:txBody>
      </p:sp>
      <p:sp>
        <p:nvSpPr>
          <p:cNvPr id="132" name="Google Shape;132;p18">
            <a:hlinkClick action="ppaction://hlinksldjump" r:id="rId3"/>
          </p:cNvPr>
          <p:cNvSpPr/>
          <p:nvPr/>
        </p:nvSpPr>
        <p:spPr>
          <a:xfrm>
            <a:off x="3595525" y="4906775"/>
            <a:ext cx="19530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Create!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6307500" y="1352700"/>
            <a:ext cx="319800" cy="319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2862750" y="2747300"/>
            <a:ext cx="3471000" cy="5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 budget: (Text fillable)</a:t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2862750" y="3478388"/>
            <a:ext cx="3471000" cy="5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notification(s): (Text fillable, + button option to add new notification)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1824600" y="73400"/>
            <a:ext cx="5494800" cy="16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Gremlin</a:t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490038" y="1898000"/>
            <a:ext cx="3680700" cy="40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dashboard</a:t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4973263" y="1898000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transaction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4973263" y="4760750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category</a:t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4973263" y="3329375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category</a:t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490075" y="6092300"/>
            <a:ext cx="8163900" cy="6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info, privacy, contact information, disclaimers, downtime information, etc.</a:t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0" y="0"/>
            <a:ext cx="9196500" cy="6858000"/>
          </a:xfrm>
          <a:prstGeom prst="rect">
            <a:avLst/>
          </a:prstGeom>
          <a:solidFill>
            <a:srgbClr val="595959">
              <a:alpha val="43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2516700" y="1352700"/>
            <a:ext cx="4110600" cy="415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2862750" y="1352700"/>
            <a:ext cx="3471000" cy="58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info</a:t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2634150" y="1821400"/>
            <a:ext cx="3927300" cy="5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Username: </a:t>
            </a:r>
            <a:r>
              <a:rPr lang="en"/>
              <a:t>BigSpender43</a:t>
            </a:r>
            <a:endParaRPr/>
          </a:p>
        </p:txBody>
      </p:sp>
      <p:sp>
        <p:nvSpPr>
          <p:cNvPr id="150" name="Google Shape;150;p19">
            <a:hlinkClick action="ppaction://hlinksldjump" r:id="rId3"/>
          </p:cNvPr>
          <p:cNvSpPr/>
          <p:nvPr/>
        </p:nvSpPr>
        <p:spPr>
          <a:xfrm>
            <a:off x="3595525" y="5059175"/>
            <a:ext cx="19530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Done!</a:t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6307500" y="1352700"/>
            <a:ext cx="319800" cy="319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2634150" y="2518700"/>
            <a:ext cx="3927300" cy="5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Email: financefixer@gmail.com</a:t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2634150" y="3176775"/>
            <a:ext cx="3927300" cy="5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: *******</a:t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5632425" y="1952350"/>
            <a:ext cx="887700" cy="3198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</a:t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5632425" y="2649650"/>
            <a:ext cx="887700" cy="3198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</a:t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5632425" y="3307725"/>
            <a:ext cx="887700" cy="3198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4572000" y="3307725"/>
            <a:ext cx="887700" cy="3198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</a:t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2634600" y="4444450"/>
            <a:ext cx="3927300" cy="581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Delete account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This is permanent (confirmation window)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19">
            <a:hlinkClick action="ppaction://hlinksldjump" r:id="rId4"/>
          </p:cNvPr>
          <p:cNvSpPr/>
          <p:nvPr/>
        </p:nvSpPr>
        <p:spPr>
          <a:xfrm>
            <a:off x="2634600" y="3810613"/>
            <a:ext cx="3927300" cy="5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>
            <a:off x="1824600" y="73400"/>
            <a:ext cx="5494800" cy="16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Gremlin</a:t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490038" y="1898000"/>
            <a:ext cx="3680700" cy="40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dashboard</a:t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4973263" y="1898000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transaction</a:t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4973263" y="4760750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category</a:t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4973263" y="3329375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category</a:t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490075" y="6092300"/>
            <a:ext cx="8163900" cy="6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info, privacy, contact information, disclaimers, downtime information, etc.</a:t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0" y="0"/>
            <a:ext cx="9196500" cy="6858000"/>
          </a:xfrm>
          <a:prstGeom prst="rect">
            <a:avLst/>
          </a:prstGeom>
          <a:solidFill>
            <a:srgbClr val="595959">
              <a:alpha val="43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2516700" y="1352700"/>
            <a:ext cx="4110600" cy="415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2862750" y="1352700"/>
            <a:ext cx="3471000" cy="58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Notifications</a:t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2634150" y="1821400"/>
            <a:ext cx="3927300" cy="5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Advertising: (toggle: on, off)</a:t>
            </a:r>
            <a:endParaRPr/>
          </a:p>
        </p:txBody>
      </p:sp>
      <p:sp>
        <p:nvSpPr>
          <p:cNvPr id="174" name="Google Shape;174;p20">
            <a:hlinkClick action="ppaction://hlinksldjump" r:id="rId3"/>
          </p:cNvPr>
          <p:cNvSpPr/>
          <p:nvPr/>
        </p:nvSpPr>
        <p:spPr>
          <a:xfrm>
            <a:off x="3595525" y="5059175"/>
            <a:ext cx="19530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Done!</a:t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6307500" y="1352700"/>
            <a:ext cx="319800" cy="319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2634150" y="2518700"/>
            <a:ext cx="3927300" cy="5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Updates: (toggle: on, off)</a:t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2634150" y="3176775"/>
            <a:ext cx="3927300" cy="180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budgets with </a:t>
            </a:r>
            <a:r>
              <a:rPr lang="en">
                <a:solidFill>
                  <a:schemeClr val="dk1"/>
                </a:solidFill>
              </a:rPr>
              <a:t>(toggle: on, off) for each. Scrollable if it exceeds available space.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/>
          <p:nvPr/>
        </p:nvSpPr>
        <p:spPr>
          <a:xfrm>
            <a:off x="1824600" y="73400"/>
            <a:ext cx="5494800" cy="16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Gremlin</a:t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490038" y="1898000"/>
            <a:ext cx="3680700" cy="40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dashboard</a:t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4973263" y="1898000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transaction</a:t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4973263" y="4760750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category</a:t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4973263" y="3329375"/>
            <a:ext cx="3680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category</a:t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490075" y="6092300"/>
            <a:ext cx="8163900" cy="6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info, privacy, contact information, disclaimers, downtime information, etc.</a:t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0" y="0"/>
            <a:ext cx="9196500" cy="6858000"/>
          </a:xfrm>
          <a:prstGeom prst="rect">
            <a:avLst/>
          </a:prstGeom>
          <a:solidFill>
            <a:srgbClr val="595959">
              <a:alpha val="43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2516700" y="1352700"/>
            <a:ext cx="4110600" cy="415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Hi! Welcome to Money Gremlin.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 quick tutorial on get you oriented and help you start saving!</a:t>
            </a:r>
            <a:endParaRPr/>
          </a:p>
        </p:txBody>
      </p:sp>
      <p:sp>
        <p:nvSpPr>
          <p:cNvPr id="190" name="Google Shape;190;p21">
            <a:hlinkClick action="ppaction://hlinksldjump" r:id="rId3"/>
          </p:cNvPr>
          <p:cNvSpPr/>
          <p:nvPr/>
        </p:nvSpPr>
        <p:spPr>
          <a:xfrm>
            <a:off x="2836500" y="4503575"/>
            <a:ext cx="3471000" cy="5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it!</a:t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6307500" y="1352700"/>
            <a:ext cx="319800" cy="319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