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1pPr>
    <a:lvl2pPr marL="0" marR="0" indent="4572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2pPr>
    <a:lvl3pPr marL="0" marR="0" indent="9144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3pPr>
    <a:lvl4pPr marL="0" marR="0" indent="13716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4pPr>
    <a:lvl5pPr marL="0" marR="0" indent="18288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5pPr>
    <a:lvl6pPr marL="0" marR="0" indent="22860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6pPr>
    <a:lvl7pPr marL="0" marR="0" indent="27432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7pPr>
    <a:lvl8pPr marL="0" marR="0" indent="32004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8pPr>
    <a:lvl9pPr marL="0" marR="0" indent="365760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79822"/>
          <c:y val="0.0725992"/>
          <c:w val="0.559905"/>
          <c:h val="0.693452"/>
        </c:manualLayout>
      </c:layout>
      <c:barChart>
        <c:barDir val="col"/>
        <c:grouping val="clustered"/>
        <c:varyColors val="0"/>
        <c:ser>
          <c:idx val="0"/>
          <c:order val="0"/>
          <c:tx>
            <c:strRef>
              <c:f>Sheet1!$B$1</c:f>
              <c:strCache>
                <c:ptCount val="1"/>
                <c:pt idx="0">
                  <c:v>Hadoop</c:v>
                </c:pt>
              </c:strCache>
            </c:strRef>
          </c:tx>
          <c:spPr>
            <a:gradFill flip="none" rotWithShape="1">
              <a:gsLst>
                <a:gs pos="0">
                  <a:srgbClr val="3F80CE"/>
                </a:gs>
                <a:gs pos="100000">
                  <a:schemeClr val="accent1">
                    <a:hueOff val="357503"/>
                    <a:satOff val="54545"/>
                    <a:lumOff val="29273"/>
                  </a:schemeClr>
                </a:gs>
              </a:gsLst>
              <a:lin ang="16200000" scaled="0"/>
            </a:gradFill>
            <a:ln w="12700" cap="flat">
              <a:noFill/>
              <a:miter lim="400000"/>
            </a:ln>
            <a:effectLst>
              <a:outerShdw sx="100000" sy="100000" kx="0" ky="0" algn="tl" rotWithShape="1" blurRad="38100" dist="23000" dir="5400000">
                <a:srgbClr val="000000">
                  <a:alpha val="35000"/>
                </a:srgbClr>
              </a:outerShdw>
            </a:effectLst>
          </c:spPr>
          <c:invertIfNegative val="0"/>
          <c:dLbls>
            <c:numFmt formatCode="0" sourceLinked="0"/>
            <c:txPr>
              <a:bodyPr/>
              <a:lstStyle/>
              <a:p>
                <a:pPr>
                  <a:defRPr b="0" i="0" strike="noStrike" sz="2000" u="none">
                    <a:solidFill>
                      <a:srgbClr val="000000"/>
                    </a:solidFill>
                    <a:latin typeface="Corbel"/>
                  </a:defRPr>
                </a:pPr>
              </a:p>
            </c:txPr>
            <c:dLblPos val="outEnd"/>
            <c:showLegendKey val="0"/>
            <c:showVal val="0"/>
            <c:showCatName val="0"/>
            <c:showSerName val="0"/>
            <c:showPercent val="0"/>
            <c:showBubbleSize val="0"/>
            <c:showLeaderLines val="0"/>
          </c:dLbls>
          <c:cat>
            <c:strRef>
              <c:f>Sheet1!$A$2:$A$6</c:f>
              <c:strCache>
                <c:ptCount val="5"/>
                <c:pt idx="0">
                  <c:v>1</c:v>
                </c:pt>
                <c:pt idx="1">
                  <c:v>5</c:v>
                </c:pt>
                <c:pt idx="2">
                  <c:v>10</c:v>
                </c:pt>
                <c:pt idx="3">
                  <c:v>20</c:v>
                </c:pt>
                <c:pt idx="4">
                  <c:v>30</c:v>
                </c:pt>
              </c:strCache>
            </c:strRef>
          </c:cat>
          <c:val>
            <c:numRef>
              <c:f>Sheet1!$B$2:$B$6</c:f>
              <c:numCache>
                <c:ptCount val="5"/>
                <c:pt idx="0">
                  <c:v>128.000000</c:v>
                </c:pt>
                <c:pt idx="1">
                  <c:v>637.000000</c:v>
                </c:pt>
                <c:pt idx="2">
                  <c:v>1245.000000</c:v>
                </c:pt>
                <c:pt idx="3">
                  <c:v>2559.000000</c:v>
                </c:pt>
                <c:pt idx="4">
                  <c:v>3818.000000</c:v>
                </c:pt>
              </c:numCache>
            </c:numRef>
          </c:val>
        </c:ser>
        <c:ser>
          <c:idx val="1"/>
          <c:order val="1"/>
          <c:tx>
            <c:strRef>
              <c:f>Sheet1!$C$1</c:f>
              <c:strCache>
                <c:ptCount val="1"/>
                <c:pt idx="0">
                  <c:v>Spark</c:v>
                </c:pt>
              </c:strCache>
            </c:strRef>
          </c:tx>
          <c:spPr>
            <a:gradFill flip="none" rotWithShape="1">
              <a:gsLst>
                <a:gs pos="0">
                  <a:srgbClr val="D1403C"/>
                </a:gs>
                <a:gs pos="100000">
                  <a:schemeClr val="accent2">
                    <a:hueOff val="-39879"/>
                    <a:satOff val="52282"/>
                    <a:lumOff val="29251"/>
                  </a:schemeClr>
                </a:gs>
              </a:gsLst>
              <a:lin ang="16200000" scaled="0"/>
            </a:gradFill>
            <a:ln w="12700" cap="flat">
              <a:noFill/>
              <a:miter lim="400000"/>
            </a:ln>
            <a:effectLst>
              <a:outerShdw sx="100000" sy="100000" kx="0" ky="0" algn="tl" rotWithShape="1" blurRad="38100" dist="23000" dir="5400000">
                <a:srgbClr val="000000">
                  <a:alpha val="35000"/>
                </a:srgbClr>
              </a:outerShdw>
            </a:effectLst>
          </c:spPr>
          <c:invertIfNegative val="0"/>
          <c:dLbls>
            <c:numFmt formatCode="0" sourceLinked="0"/>
            <c:txPr>
              <a:bodyPr/>
              <a:lstStyle/>
              <a:p>
                <a:pPr>
                  <a:defRPr b="0" i="0" strike="noStrike" sz="2000" u="none">
                    <a:solidFill>
                      <a:srgbClr val="000000"/>
                    </a:solidFill>
                    <a:latin typeface="Corbel"/>
                  </a:defRPr>
                </a:pPr>
              </a:p>
            </c:txPr>
            <c:dLblPos val="outEnd"/>
            <c:showLegendKey val="0"/>
            <c:showVal val="0"/>
            <c:showCatName val="0"/>
            <c:showSerName val="0"/>
            <c:showPercent val="0"/>
            <c:showBubbleSize val="0"/>
            <c:showLeaderLines val="0"/>
          </c:dLbls>
          <c:cat>
            <c:strRef>
              <c:f>Sheet1!$A$2:$A$6</c:f>
              <c:strCache>
                <c:ptCount val="5"/>
                <c:pt idx="0">
                  <c:v>1</c:v>
                </c:pt>
                <c:pt idx="1">
                  <c:v>5</c:v>
                </c:pt>
                <c:pt idx="2">
                  <c:v>10</c:v>
                </c:pt>
                <c:pt idx="3">
                  <c:v>20</c:v>
                </c:pt>
                <c:pt idx="4">
                  <c:v>30</c:v>
                </c:pt>
              </c:strCache>
            </c:strRef>
          </c:cat>
          <c:val>
            <c:numRef>
              <c:f>Sheet1!$C$2:$C$6</c:f>
              <c:numCache>
                <c:ptCount val="5"/>
                <c:pt idx="0">
                  <c:v>174.000000</c:v>
                </c:pt>
                <c:pt idx="1">
                  <c:v>214.000000</c:v>
                </c:pt>
                <c:pt idx="2">
                  <c:v>242.000000</c:v>
                </c:pt>
                <c:pt idx="3">
                  <c:v>283.000000</c:v>
                </c:pt>
                <c:pt idx="4">
                  <c:v>354.000000</c:v>
                </c:pt>
              </c:numCache>
            </c:numRef>
          </c:val>
        </c:ser>
        <c:gapWidth val="150"/>
        <c:overlap val="0"/>
        <c:axId val="2094734552"/>
        <c:axId val="2094734553"/>
      </c:barChart>
      <c:catAx>
        <c:axId val="2094734552"/>
        <c:scaling>
          <c:orientation val="minMax"/>
        </c:scaling>
        <c:delete val="0"/>
        <c:axPos val="b"/>
        <c:title>
          <c:tx>
            <c:rich>
              <a:bodyPr rot="0"/>
              <a:lstStyle/>
              <a:p>
                <a:pPr>
                  <a:defRPr b="1" i="0" strike="noStrike" sz="2000" u="none">
                    <a:solidFill>
                      <a:srgbClr val="000000"/>
                    </a:solidFill>
                    <a:latin typeface="Corbel"/>
                  </a:defRPr>
                </a:pPr>
                <a:r>
                  <a:rPr b="1" i="0" strike="noStrike" sz="2000" u="none">
                    <a:solidFill>
                      <a:srgbClr val="000000"/>
                    </a:solidFill>
                    <a:latin typeface="Corbel"/>
                  </a:rPr>
                  <a:t>Number of Iterations</a:t>
                </a:r>
              </a:p>
            </c:rich>
          </c:tx>
          <c:layout/>
          <c:overlay val="1"/>
        </c:title>
        <c:numFmt formatCode="General" sourceLinked="0"/>
        <c:majorTickMark val="out"/>
        <c:minorTickMark val="none"/>
        <c:tickLblPos val="low"/>
        <c:spPr>
          <a:ln w="12700" cap="flat">
            <a:solidFill>
              <a:srgbClr val="888888"/>
            </a:solidFill>
            <a:prstDash val="solid"/>
            <a:round/>
          </a:ln>
        </c:spPr>
        <c:txPr>
          <a:bodyPr rot="0"/>
          <a:lstStyle/>
          <a:p>
            <a:pPr>
              <a:defRPr b="0" i="0" strike="noStrike" sz="2000" u="none">
                <a:solidFill>
                  <a:srgbClr val="000000"/>
                </a:solidFill>
                <a:latin typeface="Corbel"/>
              </a:defRPr>
            </a:pPr>
          </a:p>
        </c:txPr>
        <c:crossAx val="2094734553"/>
        <c:crosses val="autoZero"/>
        <c:auto val="1"/>
        <c:lblAlgn val="ctr"/>
        <c:noMultiLvlLbl val="1"/>
      </c:catAx>
      <c:valAx>
        <c:axId val="2094734553"/>
        <c:scaling>
          <c:orientation val="minMax"/>
        </c:scaling>
        <c:delete val="0"/>
        <c:axPos val="l"/>
        <c:majorGridlines>
          <c:spPr>
            <a:ln w="12700" cap="flat">
              <a:solidFill>
                <a:srgbClr val="888888"/>
              </a:solidFill>
              <a:prstDash val="solid"/>
              <a:round/>
            </a:ln>
          </c:spPr>
        </c:majorGridlines>
        <c:title>
          <c:tx>
            <c:rich>
              <a:bodyPr rot="-5400000"/>
              <a:lstStyle/>
              <a:p>
                <a:pPr>
                  <a:defRPr b="1" i="0" strike="noStrike" sz="2000" u="none">
                    <a:solidFill>
                      <a:srgbClr val="000000"/>
                    </a:solidFill>
                    <a:latin typeface="Corbel"/>
                  </a:defRPr>
                </a:pPr>
                <a:r>
                  <a:rPr b="1" i="0" strike="noStrike" sz="2000" u="none">
                    <a:solidFill>
                      <a:srgbClr val="000000"/>
                    </a:solidFill>
                    <a:latin typeface="Corbel"/>
                  </a:rPr>
                  <a:t>Running Time (s)</a:t>
                </a:r>
              </a:p>
            </c:rich>
          </c:tx>
          <c:layout/>
          <c:overlay val="1"/>
        </c:title>
        <c:numFmt formatCode="0" sourceLinked="0"/>
        <c:majorTickMark val="out"/>
        <c:minorTickMark val="none"/>
        <c:tickLblPos val="nextTo"/>
        <c:spPr>
          <a:ln w="12700" cap="flat">
            <a:solidFill>
              <a:srgbClr val="888888"/>
            </a:solidFill>
            <a:prstDash val="solid"/>
            <a:round/>
          </a:ln>
        </c:spPr>
        <c:txPr>
          <a:bodyPr rot="0"/>
          <a:lstStyle/>
          <a:p>
            <a:pPr>
              <a:defRPr b="0" i="0" strike="noStrike" sz="2000" u="none">
                <a:solidFill>
                  <a:srgbClr val="000000"/>
                </a:solidFill>
                <a:latin typeface="Corbel"/>
              </a:defRPr>
            </a:pPr>
          </a:p>
        </c:txPr>
        <c:crossAx val="2094734552"/>
        <c:crosses val="autoZero"/>
        <c:crossBetween val="between"/>
        <c:majorUnit val="1000"/>
        <c:minorUnit val="500"/>
      </c:valAx>
      <c:spPr>
        <a:noFill/>
        <a:ln w="12700" cap="flat">
          <a:noFill/>
          <a:miter lim="400000"/>
        </a:ln>
        <a:effectLst/>
      </c:spPr>
    </c:plotArea>
    <c:legend>
      <c:legendPos val="r"/>
      <c:layout>
        <c:manualLayout>
          <c:xMode val="edge"/>
          <c:yMode val="edge"/>
          <c:x val="0.784271"/>
          <c:y val="0.365887"/>
          <c:w val="0.215729"/>
          <c:h val="0.171971"/>
        </c:manualLayout>
      </c:layout>
      <c:overlay val="1"/>
      <c:spPr>
        <a:noFill/>
        <a:ln w="12700" cap="flat">
          <a:noFill/>
          <a:miter lim="400000"/>
        </a:ln>
        <a:effectLst/>
      </c:spPr>
      <c:txPr>
        <a:bodyPr rot="0"/>
        <a:lstStyle/>
        <a:p>
          <a:pPr>
            <a:defRPr b="0" i="0" strike="noStrike" sz="2000" u="none">
              <a:solidFill>
                <a:srgbClr val="000000"/>
              </a:solidFill>
              <a:latin typeface="Corbel"/>
            </a:defRPr>
          </a:pPr>
        </a:p>
      </c:txPr>
    </c:legend>
    <c:plotVisOnly val="1"/>
    <c:dispBlanksAs val="gap"/>
  </c:chart>
  <c:spPr>
    <a:noFill/>
    <a:ln>
      <a:noFill/>
    </a:ln>
    <a:effectLst/>
  </c:spPr>
  <c:externalData r:id="rId1">
    <c:autoUpdate val="0"/>
  </c:externalData>
</c:chartSpac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9" name="Shape 789"/>
          <p:cNvSpPr/>
          <p:nvPr>
            <p:ph type="sldImg"/>
          </p:nvPr>
        </p:nvSpPr>
        <p:spPr>
          <a:prstGeom prst="rect">
            <a:avLst/>
          </a:prstGeom>
        </p:spPr>
        <p:txBody>
          <a:bodyPr/>
          <a:lstStyle/>
          <a:p>
            <a:pPr/>
          </a:p>
        </p:txBody>
      </p:sp>
      <p:sp>
        <p:nvSpPr>
          <p:cNvPr id="790" name="Shape 790"/>
          <p:cNvSpPr/>
          <p:nvPr>
            <p:ph type="body" sz="quarter" idx="1"/>
          </p:nvPr>
        </p:nvSpPr>
        <p:spPr>
          <a:prstGeom prst="rect">
            <a:avLst/>
          </a:prstGeom>
        </p:spPr>
        <p:txBody>
          <a:bodyPr/>
          <a:lstStyle>
            <a:lvl1pPr defTabSz="457200">
              <a:defRPr>
                <a:latin typeface="Calibri"/>
                <a:ea typeface="Calibri"/>
                <a:cs typeface="Calibri"/>
                <a:sym typeface="Calibri"/>
              </a:defRPr>
            </a:lvl1pPr>
          </a:lstStyle>
          <a:p>
            <a:pPr/>
            <a:r>
              <a:t>This is for a 29 GB dataset on 20 EC2 m1.xlarge machines (4 cores each)</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381000" y="685800"/>
            <a:ext cx="8382000" cy="1905000"/>
          </a:xfrm>
          <a:prstGeom prst="rect">
            <a:avLst/>
          </a:prstGeom>
        </p:spPr>
        <p:txBody>
          <a:bodyPr/>
          <a:lstStyle>
            <a:lvl1pPr algn="ctr">
              <a:lnSpc>
                <a:spcPct val="100000"/>
              </a:lnSpc>
              <a:defRPr spc="0"/>
            </a:lvl1pPr>
          </a:lstStyle>
          <a:p>
            <a:pPr/>
            <a:r>
              <a:t>Title Text</a:t>
            </a:r>
          </a:p>
        </p:txBody>
      </p:sp>
      <p:sp>
        <p:nvSpPr>
          <p:cNvPr id="13" name="Body Level One…"/>
          <p:cNvSpPr txBox="1"/>
          <p:nvPr>
            <p:ph type="body" sz="quarter" idx="1"/>
          </p:nvPr>
        </p:nvSpPr>
        <p:spPr>
          <a:xfrm>
            <a:off x="1371600" y="4495800"/>
            <a:ext cx="6400800" cy="1752600"/>
          </a:xfrm>
          <a:prstGeom prst="rect">
            <a:avLst/>
          </a:prstGeom>
        </p:spPr>
        <p:txBody>
          <a:bodyPr/>
          <a:lstStyle>
            <a:lvl1pPr marL="0" indent="0" algn="ctr">
              <a:lnSpc>
                <a:spcPct val="80000"/>
              </a:lnSpc>
              <a:spcBef>
                <a:spcPts val="600"/>
              </a:spcBef>
              <a:buSzTx/>
              <a:buFontTx/>
              <a:buNone/>
              <a:defRPr sz="2800"/>
            </a:lvl1pPr>
            <a:lvl2pPr marL="0" indent="457200" algn="ctr">
              <a:lnSpc>
                <a:spcPct val="80000"/>
              </a:lnSpc>
              <a:spcBef>
                <a:spcPts val="600"/>
              </a:spcBef>
              <a:buSzTx/>
              <a:buFontTx/>
              <a:buNone/>
              <a:defRPr sz="2800"/>
            </a:lvl2pPr>
            <a:lvl3pPr marL="0" indent="914400" algn="ctr">
              <a:lnSpc>
                <a:spcPct val="80000"/>
              </a:lnSpc>
              <a:spcBef>
                <a:spcPts val="600"/>
              </a:spcBef>
              <a:buSzTx/>
              <a:buFontTx/>
              <a:buNone/>
              <a:defRPr sz="2800"/>
            </a:lvl3pPr>
            <a:lvl4pPr marL="0" indent="1371600" algn="ctr">
              <a:lnSpc>
                <a:spcPct val="80000"/>
              </a:lnSpc>
              <a:spcBef>
                <a:spcPts val="600"/>
              </a:spcBef>
              <a:buSzTx/>
              <a:buFontTx/>
              <a:buNone/>
              <a:defRPr sz="2800"/>
            </a:lvl4pPr>
            <a:lvl5pPr marL="0" indent="1828800" algn="ctr">
              <a:lnSpc>
                <a:spcPct val="80000"/>
              </a:lnSpc>
              <a:spcBef>
                <a:spcPts val="600"/>
              </a:spcBef>
              <a:buSzTx/>
              <a:buFontTx/>
              <a:buNone/>
              <a:defRPr sz="2800"/>
            </a:lvl5pPr>
          </a:lstStyle>
          <a:p>
            <a:pPr/>
            <a:r>
              <a:t>Body Level One</a:t>
            </a:r>
          </a:p>
          <a:p>
            <a:pPr lvl="1"/>
            <a:r>
              <a:t>Body Level Two</a:t>
            </a:r>
          </a:p>
          <a:p>
            <a:pPr lvl="2"/>
            <a:r>
              <a:t>Body Level Three</a:t>
            </a:r>
          </a:p>
          <a:p>
            <a:pPr lvl="3"/>
            <a:r>
              <a:t>Body Level Four</a:t>
            </a:r>
          </a:p>
          <a:p>
            <a:pPr lvl="4"/>
            <a:r>
              <a:t>Body Level Five</a:t>
            </a:r>
          </a:p>
        </p:txBody>
      </p:sp>
      <p:pic>
        <p:nvPicPr>
          <p:cNvPr id="14" name="Picture 6" descr="Picture 6"/>
          <p:cNvPicPr>
            <a:picLocks noChangeAspect="1"/>
          </p:cNvPicPr>
          <p:nvPr/>
        </p:nvPicPr>
        <p:blipFill>
          <a:blip r:embed="rId2">
            <a:extLst/>
          </a:blip>
          <a:stretch>
            <a:fillRect/>
          </a:stretch>
        </p:blipFill>
        <p:spPr>
          <a:xfrm>
            <a:off x="4169050" y="2971800"/>
            <a:ext cx="805901" cy="1018171"/>
          </a:xfrm>
          <a:prstGeom prst="rect">
            <a:avLst/>
          </a:prstGeom>
          <a:ln w="12700">
            <a:miter lim="400000"/>
          </a:ln>
        </p:spPr>
      </p:pic>
      <p:sp>
        <p:nvSpPr>
          <p:cNvPr id="15" name="Straight Connector 7"/>
          <p:cNvSpPr/>
          <p:nvPr/>
        </p:nvSpPr>
        <p:spPr>
          <a:xfrm>
            <a:off x="152400" y="4343400"/>
            <a:ext cx="8763001" cy="0"/>
          </a:xfrm>
          <a:prstGeom prst="line">
            <a:avLst/>
          </a:prstGeom>
          <a:ln w="25400">
            <a:solidFill>
              <a:srgbClr val="FF6600"/>
            </a:solidFill>
          </a:ln>
        </p:spPr>
        <p:txBody>
          <a:bodyPr lIns="45719" rIns="45719"/>
          <a:lstStyle/>
          <a:p>
            <a:pPr/>
          </a:p>
        </p:txBody>
      </p:sp>
      <p:sp>
        <p:nvSpPr>
          <p:cNvPr id="16" name="Slide Number"/>
          <p:cNvSpPr txBox="1"/>
          <p:nvPr>
            <p:ph type="sldNum" sz="quarter" idx="2"/>
          </p:nvPr>
        </p:nvSpPr>
        <p:spPr>
          <a:xfrm>
            <a:off x="4419600" y="6172200"/>
            <a:ext cx="21336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100" name="Title Text"/>
          <p:cNvSpPr txBox="1"/>
          <p:nvPr>
            <p:ph type="title"/>
          </p:nvPr>
        </p:nvSpPr>
        <p:spPr>
          <a:xfrm>
            <a:off x="1792288" y="4800600"/>
            <a:ext cx="5486401" cy="566738"/>
          </a:xfrm>
          <a:prstGeom prst="rect">
            <a:avLst/>
          </a:prstGeom>
        </p:spPr>
        <p:txBody>
          <a:bodyPr/>
          <a:lstStyle>
            <a:lvl1pPr>
              <a:lnSpc>
                <a:spcPct val="100000"/>
              </a:lnSpc>
              <a:defRPr spc="0" sz="2000"/>
            </a:lvl1pPr>
          </a:lstStyle>
          <a:p>
            <a:pPr/>
            <a:r>
              <a:t>Title Text</a:t>
            </a:r>
          </a:p>
        </p:txBody>
      </p:sp>
      <p:sp>
        <p:nvSpPr>
          <p:cNvPr id="101" name="Picture Placeholder 2"/>
          <p:cNvSpPr/>
          <p:nvPr>
            <p:ph type="pic" sz="half" idx="13"/>
          </p:nvPr>
        </p:nvSpPr>
        <p:spPr>
          <a:xfrm>
            <a:off x="1792288" y="612775"/>
            <a:ext cx="5486401" cy="4114800"/>
          </a:xfrm>
          <a:prstGeom prst="rect">
            <a:avLst/>
          </a:prstGeom>
        </p:spPr>
        <p:txBody>
          <a:bodyPr lIns="91439" tIns="45719" rIns="91439" bIns="45719">
            <a:noAutofit/>
          </a:bodyPr>
          <a:lstStyle/>
          <a:p>
            <a:pPr/>
          </a:p>
        </p:txBody>
      </p:sp>
      <p:sp>
        <p:nvSpPr>
          <p:cNvPr id="102" name="Body Level One…"/>
          <p:cNvSpPr txBox="1"/>
          <p:nvPr>
            <p:ph type="body" sz="quarter" idx="1"/>
          </p:nvPr>
        </p:nvSpPr>
        <p:spPr>
          <a:xfrm>
            <a:off x="1792288" y="5367337"/>
            <a:ext cx="5486401" cy="804863"/>
          </a:xfrm>
          <a:prstGeom prst="rect">
            <a:avLst/>
          </a:prstGeom>
        </p:spPr>
        <p:txBody>
          <a:bodyPr/>
          <a:lstStyle>
            <a:lvl1pPr marL="0" indent="0">
              <a:lnSpc>
                <a:spcPct val="80000"/>
              </a:lnSpc>
              <a:spcBef>
                <a:spcPts val="300"/>
              </a:spcBef>
              <a:buSzTx/>
              <a:buFontTx/>
              <a:buNone/>
              <a:defRPr sz="1400"/>
            </a:lvl1pPr>
            <a:lvl2pPr marL="0" indent="457200">
              <a:lnSpc>
                <a:spcPct val="80000"/>
              </a:lnSpc>
              <a:spcBef>
                <a:spcPts val="300"/>
              </a:spcBef>
              <a:buSzTx/>
              <a:buFontTx/>
              <a:buNone/>
              <a:defRPr sz="1400"/>
            </a:lvl2pPr>
            <a:lvl3pPr marL="0" indent="914400">
              <a:lnSpc>
                <a:spcPct val="80000"/>
              </a:lnSpc>
              <a:spcBef>
                <a:spcPts val="300"/>
              </a:spcBef>
              <a:buSzTx/>
              <a:buFontTx/>
              <a:buNone/>
              <a:defRPr sz="1400"/>
            </a:lvl3pPr>
            <a:lvl4pPr marL="0" indent="1371600">
              <a:lnSpc>
                <a:spcPct val="80000"/>
              </a:lnSpc>
              <a:spcBef>
                <a:spcPts val="300"/>
              </a:spcBef>
              <a:buSzTx/>
              <a:buFontTx/>
              <a:buNone/>
              <a:defRPr sz="1400"/>
            </a:lvl4pPr>
            <a:lvl5pPr marL="0" indent="1828800">
              <a:lnSpc>
                <a:spcPct val="80000"/>
              </a:lnSpc>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110" name="Body Level One…"/>
          <p:cNvSpPr txBox="1"/>
          <p:nvPr>
            <p:ph type="body" idx="1"/>
          </p:nvPr>
        </p:nvSpPr>
        <p:spPr>
          <a:xfrm>
            <a:off x="152400" y="1447800"/>
            <a:ext cx="8763000" cy="5029200"/>
          </a:xfrm>
          <a:prstGeom prst="rect">
            <a:avLst/>
          </a:prstGeom>
        </p:spPr>
        <p:txBody>
          <a:bodyPr/>
          <a:lstStyle>
            <a:lvl1pPr>
              <a:lnSpc>
                <a:spcPct val="80000"/>
              </a:lnSpc>
              <a:spcBef>
                <a:spcPts val="500"/>
              </a:spcBef>
              <a:defRPr sz="2400"/>
            </a:lvl1pPr>
            <a:lvl2pPr marL="742950" indent="-285750">
              <a:lnSpc>
                <a:spcPct val="80000"/>
              </a:lnSpc>
              <a:spcBef>
                <a:spcPts val="500"/>
              </a:spcBef>
              <a:defRPr sz="2400"/>
            </a:lvl2pPr>
            <a:lvl3pPr marL="1143000" indent="-228600">
              <a:lnSpc>
                <a:spcPct val="80000"/>
              </a:lnSpc>
              <a:spcBef>
                <a:spcPts val="500"/>
              </a:spcBef>
              <a:defRPr sz="2400"/>
            </a:lvl3pPr>
            <a:lvl4pPr marL="1600200" indent="-228600">
              <a:lnSpc>
                <a:spcPct val="80000"/>
              </a:lnSpc>
              <a:spcBef>
                <a:spcPts val="500"/>
              </a:spcBef>
              <a:defRPr sz="2400"/>
            </a:lvl4pPr>
            <a:lvl5pPr marL="2057400" indent="-228600">
              <a:lnSpc>
                <a:spcPct val="80000"/>
              </a:lnSpc>
              <a:spcBef>
                <a:spcPts val="500"/>
              </a:spcBef>
              <a:defRPr sz="2400"/>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
        <p:nvSpPr>
          <p:cNvPr id="112" name="Title Text"/>
          <p:cNvSpPr txBox="1"/>
          <p:nvPr>
            <p:ph type="title"/>
          </p:nvPr>
        </p:nvSpPr>
        <p:spPr>
          <a:xfrm>
            <a:off x="152400" y="152400"/>
            <a:ext cx="8001000" cy="1066800"/>
          </a:xfrm>
          <a:prstGeom prst="rect">
            <a:avLst/>
          </a:prstGeom>
        </p:spPr>
        <p:txBody>
          <a:bodyPr/>
          <a:lstStyle>
            <a:lvl1pPr>
              <a:lnSpc>
                <a:spcPct val="100000"/>
              </a:lnSpc>
              <a:defRPr spc="0"/>
            </a:lvl1pPr>
          </a:lstStyle>
          <a:p>
            <a:pPr/>
            <a:r>
              <a:t>Title Text</a:t>
            </a:r>
          </a:p>
        </p:txBody>
      </p:sp>
      <p:pic>
        <p:nvPicPr>
          <p:cNvPr id="113" name="Picture 7" descr="Picture 7"/>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114" name="Straight Connector 8"/>
          <p:cNvSpPr/>
          <p:nvPr/>
        </p:nvSpPr>
        <p:spPr>
          <a:xfrm>
            <a:off x="152400" y="1295400"/>
            <a:ext cx="8763001" cy="0"/>
          </a:xfrm>
          <a:prstGeom prst="line">
            <a:avLst/>
          </a:prstGeom>
          <a:ln w="25400">
            <a:solidFill>
              <a:srgbClr val="FF66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21" name="Title Text"/>
          <p:cNvSpPr txBox="1"/>
          <p:nvPr>
            <p:ph type="title"/>
          </p:nvPr>
        </p:nvSpPr>
        <p:spPr>
          <a:xfrm>
            <a:off x="6629400" y="274638"/>
            <a:ext cx="2057400" cy="5851526"/>
          </a:xfrm>
          <a:prstGeom prst="rect">
            <a:avLst/>
          </a:prstGeom>
        </p:spPr>
        <p:txBody>
          <a:bodyPr anchor="t"/>
          <a:lstStyle>
            <a:lvl1pPr>
              <a:lnSpc>
                <a:spcPct val="100000"/>
              </a:lnSpc>
              <a:defRPr spc="0"/>
            </a:lvl1pPr>
          </a:lstStyle>
          <a:p>
            <a:pPr/>
            <a:r>
              <a:t>Title Text</a:t>
            </a:r>
          </a:p>
        </p:txBody>
      </p:sp>
      <p:sp>
        <p:nvSpPr>
          <p:cNvPr id="122" name="Body Level One…"/>
          <p:cNvSpPr txBox="1"/>
          <p:nvPr>
            <p:ph type="body" idx="1"/>
          </p:nvPr>
        </p:nvSpPr>
        <p:spPr>
          <a:xfrm>
            <a:off x="457200" y="274638"/>
            <a:ext cx="6019800" cy="5851526"/>
          </a:xfrm>
          <a:prstGeom prst="rect">
            <a:avLst/>
          </a:prstGeom>
        </p:spPr>
        <p:txBody>
          <a:bodyPr/>
          <a:lstStyle>
            <a:lvl1pPr>
              <a:lnSpc>
                <a:spcPct val="80000"/>
              </a:lnSpc>
              <a:spcBef>
                <a:spcPts val="500"/>
              </a:spcBef>
              <a:defRPr sz="2400"/>
            </a:lvl1pPr>
            <a:lvl2pPr marL="742950" indent="-285750">
              <a:lnSpc>
                <a:spcPct val="80000"/>
              </a:lnSpc>
              <a:spcBef>
                <a:spcPts val="500"/>
              </a:spcBef>
              <a:defRPr sz="2400"/>
            </a:lvl2pPr>
            <a:lvl3pPr marL="1143000" indent="-228600">
              <a:lnSpc>
                <a:spcPct val="80000"/>
              </a:lnSpc>
              <a:spcBef>
                <a:spcPts val="500"/>
              </a:spcBef>
              <a:defRPr sz="2400"/>
            </a:lvl3pPr>
            <a:lvl4pPr marL="1600200" indent="-228600">
              <a:lnSpc>
                <a:spcPct val="80000"/>
              </a:lnSpc>
              <a:spcBef>
                <a:spcPts val="500"/>
              </a:spcBef>
              <a:defRPr sz="2400"/>
            </a:lvl4pPr>
            <a:lvl5pPr marL="2057400" indent="-228600">
              <a:lnSpc>
                <a:spcPct val="80000"/>
              </a:lnSpc>
              <a:spcBef>
                <a:spcPts val="500"/>
              </a:spcBef>
              <a:defRPr sz="2400"/>
            </a:lvl5p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ITLE">
    <p:spTree>
      <p:nvGrpSpPr>
        <p:cNvPr id="1" name=""/>
        <p:cNvGrpSpPr/>
        <p:nvPr/>
      </p:nvGrpSpPr>
      <p:grpSpPr>
        <a:xfrm>
          <a:off x="0" y="0"/>
          <a:ext cx="0" cy="0"/>
          <a:chOff x="0" y="0"/>
          <a:chExt cx="0" cy="0"/>
        </a:xfrm>
      </p:grpSpPr>
      <p:sp>
        <p:nvSpPr>
          <p:cNvPr id="130" name="Title Text"/>
          <p:cNvSpPr txBox="1"/>
          <p:nvPr>
            <p:ph type="title"/>
          </p:nvPr>
        </p:nvSpPr>
        <p:spPr>
          <a:xfrm>
            <a:off x="311708" y="1601824"/>
            <a:ext cx="8520601" cy="2052601"/>
          </a:xfrm>
          <a:prstGeom prst="rect">
            <a:avLst/>
          </a:prstGeom>
        </p:spPr>
        <p:txBody>
          <a:bodyPr lIns="91424" tIns="91424" rIns="91424" bIns="91424"/>
          <a:lstStyle>
            <a:lvl1pPr algn="ctr" defTabSz="1219200">
              <a:lnSpc>
                <a:spcPct val="100000"/>
              </a:lnSpc>
              <a:defRPr b="0" spc="0" sz="6800"/>
            </a:lvl1pPr>
          </a:lstStyle>
          <a:p>
            <a:pPr/>
            <a:r>
              <a:t>Title Text</a:t>
            </a:r>
          </a:p>
        </p:txBody>
      </p:sp>
      <p:sp>
        <p:nvSpPr>
          <p:cNvPr id="131" name="Body Level One…"/>
          <p:cNvSpPr txBox="1"/>
          <p:nvPr>
            <p:ph type="body" sz="quarter" idx="1"/>
          </p:nvPr>
        </p:nvSpPr>
        <p:spPr>
          <a:xfrm>
            <a:off x="311699" y="3691375"/>
            <a:ext cx="8520602" cy="792601"/>
          </a:xfrm>
          <a:prstGeom prst="rect">
            <a:avLst/>
          </a:prstGeom>
        </p:spPr>
        <p:txBody>
          <a:bodyPr lIns="91424" tIns="91424" rIns="91424" bIns="91424"/>
          <a:lstStyle>
            <a:lvl1pPr marL="457200" algn="ctr" defTabSz="1219200">
              <a:spcBef>
                <a:spcPts val="0"/>
              </a:spcBef>
              <a:buSzTx/>
              <a:buFontTx/>
              <a:buNone/>
              <a:defRPr spc="0" sz="3600">
                <a:solidFill>
                  <a:srgbClr val="595959"/>
                </a:solidFill>
              </a:defRPr>
            </a:lvl1pPr>
            <a:lvl2pPr marL="457200" indent="139700" algn="ctr" defTabSz="1219200">
              <a:spcBef>
                <a:spcPts val="0"/>
              </a:spcBef>
              <a:buSzTx/>
              <a:buFontTx/>
              <a:buNone/>
              <a:defRPr spc="0" sz="3600">
                <a:solidFill>
                  <a:srgbClr val="595959"/>
                </a:solidFill>
              </a:defRPr>
            </a:lvl2pPr>
            <a:lvl3pPr marL="457200" indent="596900" algn="ctr" defTabSz="1219200">
              <a:spcBef>
                <a:spcPts val="0"/>
              </a:spcBef>
              <a:buSzTx/>
              <a:buFontTx/>
              <a:buNone/>
              <a:defRPr spc="0" sz="3600">
                <a:solidFill>
                  <a:srgbClr val="595959"/>
                </a:solidFill>
              </a:defRPr>
            </a:lvl3pPr>
            <a:lvl4pPr marL="457200" indent="1054100" algn="ctr" defTabSz="1219200">
              <a:spcBef>
                <a:spcPts val="0"/>
              </a:spcBef>
              <a:buSzTx/>
              <a:buFontTx/>
              <a:buNone/>
              <a:defRPr spc="0" sz="3600">
                <a:solidFill>
                  <a:srgbClr val="595959"/>
                </a:solidFill>
              </a:defRPr>
            </a:lvl4pPr>
            <a:lvl5pPr marL="457200" indent="1511300" algn="ctr" defTabSz="1219200">
              <a:spcBef>
                <a:spcPts val="0"/>
              </a:spcBef>
              <a:buSzTx/>
              <a:buFontTx/>
              <a:buNone/>
              <a:defRPr spc="0" sz="3600">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xfrm>
            <a:off x="8656092" y="5539434"/>
            <a:ext cx="365066" cy="355666"/>
          </a:xfrm>
          <a:prstGeom prst="rect">
            <a:avLst/>
          </a:prstGeom>
        </p:spPr>
        <p:txBody>
          <a:bodyPr lIns="91424" tIns="91424" rIns="91424" bIns="91424"/>
          <a:lstStyle>
            <a:lvl1pPr defTabSz="1219200">
              <a:defRPr b="0" sz="1200">
                <a:solidFill>
                  <a:srgbClr val="59595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_AND_BODY">
    <p:spTree>
      <p:nvGrpSpPr>
        <p:cNvPr id="1" name=""/>
        <p:cNvGrpSpPr/>
        <p:nvPr/>
      </p:nvGrpSpPr>
      <p:grpSpPr>
        <a:xfrm>
          <a:off x="0" y="0"/>
          <a:ext cx="0" cy="0"/>
          <a:chOff x="0" y="0"/>
          <a:chExt cx="0" cy="0"/>
        </a:xfrm>
      </p:grpSpPr>
      <p:sp>
        <p:nvSpPr>
          <p:cNvPr id="139" name="Title Text"/>
          <p:cNvSpPr txBox="1"/>
          <p:nvPr>
            <p:ph type="title"/>
          </p:nvPr>
        </p:nvSpPr>
        <p:spPr>
          <a:xfrm>
            <a:off x="311699" y="1302275"/>
            <a:ext cx="8520602" cy="572701"/>
          </a:xfrm>
          <a:prstGeom prst="rect">
            <a:avLst/>
          </a:prstGeom>
        </p:spPr>
        <p:txBody>
          <a:bodyPr lIns="91424" tIns="91424" rIns="91424" bIns="91424" anchor="t"/>
          <a:lstStyle>
            <a:lvl1pPr defTabSz="1219200">
              <a:lnSpc>
                <a:spcPct val="100000"/>
              </a:lnSpc>
              <a:defRPr b="0" spc="0"/>
            </a:lvl1pPr>
          </a:lstStyle>
          <a:p>
            <a:pPr/>
            <a:r>
              <a:t>Title Text</a:t>
            </a:r>
          </a:p>
        </p:txBody>
      </p:sp>
      <p:sp>
        <p:nvSpPr>
          <p:cNvPr id="140" name="Body Level One…"/>
          <p:cNvSpPr txBox="1"/>
          <p:nvPr>
            <p:ph type="body" idx="1"/>
          </p:nvPr>
        </p:nvSpPr>
        <p:spPr>
          <a:xfrm>
            <a:off x="311699" y="2009725"/>
            <a:ext cx="8520602" cy="3416400"/>
          </a:xfrm>
          <a:prstGeom prst="rect">
            <a:avLst/>
          </a:prstGeom>
        </p:spPr>
        <p:txBody>
          <a:bodyPr lIns="91424" tIns="91424" rIns="91424" bIns="91424"/>
          <a:lstStyle>
            <a:lvl1pPr marL="571500" indent="-457200" defTabSz="1219200">
              <a:lnSpc>
                <a:spcPct val="115000"/>
              </a:lnSpc>
              <a:spcBef>
                <a:spcPts val="0"/>
              </a:spcBef>
              <a:buClr>
                <a:srgbClr val="595959"/>
              </a:buClr>
              <a:buSzPts val="2400"/>
              <a:buChar char="●"/>
              <a:defRPr spc="0" sz="2400">
                <a:solidFill>
                  <a:srgbClr val="595959"/>
                </a:solidFill>
              </a:defRPr>
            </a:lvl1pPr>
            <a:lvl2pPr marL="1141185" indent="-544285" defTabSz="1219200">
              <a:lnSpc>
                <a:spcPct val="115000"/>
              </a:lnSpc>
              <a:spcBef>
                <a:spcPts val="0"/>
              </a:spcBef>
              <a:buClr>
                <a:srgbClr val="595959"/>
              </a:buClr>
              <a:buSzPts val="2400"/>
              <a:buChar char="○"/>
              <a:defRPr spc="0" sz="2400">
                <a:solidFill>
                  <a:srgbClr val="595959"/>
                </a:solidFill>
              </a:defRPr>
            </a:lvl2pPr>
            <a:lvl3pPr marL="1598385" indent="-544285" defTabSz="1219200">
              <a:lnSpc>
                <a:spcPct val="115000"/>
              </a:lnSpc>
              <a:spcBef>
                <a:spcPts val="0"/>
              </a:spcBef>
              <a:buClr>
                <a:srgbClr val="595959"/>
              </a:buClr>
              <a:buSzPts val="2400"/>
              <a:buChar char="■"/>
              <a:defRPr spc="0" sz="2400">
                <a:solidFill>
                  <a:srgbClr val="595959"/>
                </a:solidFill>
              </a:defRPr>
            </a:lvl3pPr>
            <a:lvl4pPr marL="2055585" indent="-544285" defTabSz="1219200">
              <a:lnSpc>
                <a:spcPct val="115000"/>
              </a:lnSpc>
              <a:spcBef>
                <a:spcPts val="0"/>
              </a:spcBef>
              <a:buClr>
                <a:srgbClr val="595959"/>
              </a:buClr>
              <a:buSzPts val="2400"/>
              <a:buChar char="●"/>
              <a:defRPr spc="0" sz="2400">
                <a:solidFill>
                  <a:srgbClr val="595959"/>
                </a:solidFill>
              </a:defRPr>
            </a:lvl4pPr>
            <a:lvl5pPr marL="2512785" indent="-544285" defTabSz="1219200">
              <a:lnSpc>
                <a:spcPct val="115000"/>
              </a:lnSpc>
              <a:spcBef>
                <a:spcPts val="0"/>
              </a:spcBef>
              <a:buClr>
                <a:srgbClr val="595959"/>
              </a:buClr>
              <a:buSzPts val="2400"/>
              <a:buChar char="○"/>
              <a:defRPr spc="0" sz="2400">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141" name="Slide Number"/>
          <p:cNvSpPr txBox="1"/>
          <p:nvPr>
            <p:ph type="sldNum" sz="quarter" idx="2"/>
          </p:nvPr>
        </p:nvSpPr>
        <p:spPr>
          <a:xfrm>
            <a:off x="8656092" y="5539434"/>
            <a:ext cx="365066" cy="355666"/>
          </a:xfrm>
          <a:prstGeom prst="rect">
            <a:avLst/>
          </a:prstGeom>
        </p:spPr>
        <p:txBody>
          <a:bodyPr lIns="91424" tIns="91424" rIns="91424" bIns="91424"/>
          <a:lstStyle>
            <a:lvl1pPr defTabSz="1219200">
              <a:defRPr b="0" sz="1200">
                <a:solidFill>
                  <a:srgbClr val="59595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_AND_BODY">
    <p:bg>
      <p:bgPr>
        <a:solidFill>
          <a:srgbClr val="000000"/>
        </a:solidFill>
      </p:bgPr>
    </p:bg>
    <p:spTree>
      <p:nvGrpSpPr>
        <p:cNvPr id="1" name=""/>
        <p:cNvGrpSpPr/>
        <p:nvPr/>
      </p:nvGrpSpPr>
      <p:grpSpPr>
        <a:xfrm>
          <a:off x="0" y="0"/>
          <a:ext cx="0" cy="0"/>
          <a:chOff x="0" y="0"/>
          <a:chExt cx="0" cy="0"/>
        </a:xfrm>
      </p:grpSpPr>
      <p:sp>
        <p:nvSpPr>
          <p:cNvPr id="148" name="Title Text"/>
          <p:cNvSpPr txBox="1"/>
          <p:nvPr>
            <p:ph type="title"/>
          </p:nvPr>
        </p:nvSpPr>
        <p:spPr>
          <a:xfrm>
            <a:off x="311699" y="1302275"/>
            <a:ext cx="8520602" cy="572701"/>
          </a:xfrm>
          <a:prstGeom prst="rect">
            <a:avLst/>
          </a:prstGeom>
        </p:spPr>
        <p:txBody>
          <a:bodyPr lIns="91424" tIns="91424" rIns="91424" bIns="91424" anchor="t"/>
          <a:lstStyle>
            <a:lvl1pPr defTabSz="1219200">
              <a:lnSpc>
                <a:spcPct val="100000"/>
              </a:lnSpc>
              <a:defRPr b="0" spc="0">
                <a:solidFill>
                  <a:srgbClr val="FFFFFF"/>
                </a:solidFill>
              </a:defRPr>
            </a:lvl1pPr>
          </a:lstStyle>
          <a:p>
            <a:pPr/>
            <a:r>
              <a:t>Title Text</a:t>
            </a:r>
          </a:p>
        </p:txBody>
      </p:sp>
      <p:sp>
        <p:nvSpPr>
          <p:cNvPr id="149" name="Body Level One…"/>
          <p:cNvSpPr txBox="1"/>
          <p:nvPr>
            <p:ph type="body" idx="1"/>
          </p:nvPr>
        </p:nvSpPr>
        <p:spPr>
          <a:xfrm>
            <a:off x="311699" y="2009725"/>
            <a:ext cx="8520602" cy="3416400"/>
          </a:xfrm>
          <a:prstGeom prst="rect">
            <a:avLst/>
          </a:prstGeom>
        </p:spPr>
        <p:txBody>
          <a:bodyPr lIns="91424" tIns="91424" rIns="91424" bIns="91424"/>
          <a:lstStyle>
            <a:lvl1pPr marL="571500" indent="-457200" defTabSz="1219200">
              <a:lnSpc>
                <a:spcPct val="115000"/>
              </a:lnSpc>
              <a:spcBef>
                <a:spcPts val="0"/>
              </a:spcBef>
              <a:buClr>
                <a:srgbClr val="ADADAD"/>
              </a:buClr>
              <a:buSzPts val="2400"/>
              <a:buChar char="●"/>
              <a:defRPr spc="0" sz="2400">
                <a:solidFill>
                  <a:srgbClr val="ADADAD"/>
                </a:solidFill>
              </a:defRPr>
            </a:lvl1pPr>
            <a:lvl2pPr marL="1141185" indent="-544285" defTabSz="1219200">
              <a:lnSpc>
                <a:spcPct val="115000"/>
              </a:lnSpc>
              <a:spcBef>
                <a:spcPts val="0"/>
              </a:spcBef>
              <a:buClr>
                <a:srgbClr val="ADADAD"/>
              </a:buClr>
              <a:buSzPts val="2400"/>
              <a:buChar char="○"/>
              <a:defRPr spc="0" sz="2400">
                <a:solidFill>
                  <a:srgbClr val="ADADAD"/>
                </a:solidFill>
              </a:defRPr>
            </a:lvl2pPr>
            <a:lvl3pPr marL="1598385" indent="-544285" defTabSz="1219200">
              <a:lnSpc>
                <a:spcPct val="115000"/>
              </a:lnSpc>
              <a:spcBef>
                <a:spcPts val="0"/>
              </a:spcBef>
              <a:buClr>
                <a:srgbClr val="ADADAD"/>
              </a:buClr>
              <a:buSzPts val="2400"/>
              <a:buChar char="■"/>
              <a:defRPr spc="0" sz="2400">
                <a:solidFill>
                  <a:srgbClr val="ADADAD"/>
                </a:solidFill>
              </a:defRPr>
            </a:lvl3pPr>
            <a:lvl4pPr marL="2055585" indent="-544285" defTabSz="1219200">
              <a:lnSpc>
                <a:spcPct val="115000"/>
              </a:lnSpc>
              <a:spcBef>
                <a:spcPts val="0"/>
              </a:spcBef>
              <a:buClr>
                <a:srgbClr val="ADADAD"/>
              </a:buClr>
              <a:buSzPts val="2400"/>
              <a:buChar char="●"/>
              <a:defRPr spc="0" sz="2400">
                <a:solidFill>
                  <a:srgbClr val="ADADAD"/>
                </a:solidFill>
              </a:defRPr>
            </a:lvl4pPr>
            <a:lvl5pPr marL="2512785" indent="-544285" defTabSz="1219200">
              <a:lnSpc>
                <a:spcPct val="115000"/>
              </a:lnSpc>
              <a:spcBef>
                <a:spcPts val="0"/>
              </a:spcBef>
              <a:buClr>
                <a:srgbClr val="ADADAD"/>
              </a:buClr>
              <a:buSzPts val="2400"/>
              <a:buChar char="○"/>
              <a:defRPr spc="0" sz="2400">
                <a:solidFill>
                  <a:srgbClr val="ADADAD"/>
                </a:solidFill>
              </a:defRPr>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8656092" y="5539434"/>
            <a:ext cx="365066" cy="355666"/>
          </a:xfrm>
          <a:prstGeom prst="rect">
            <a:avLst/>
          </a:prstGeom>
        </p:spPr>
        <p:txBody>
          <a:bodyPr lIns="91424" tIns="91424" rIns="91424" bIns="91424"/>
          <a:lstStyle>
            <a:lvl1pPr defTabSz="1219200">
              <a:defRPr b="0" sz="1200">
                <a:solidFill>
                  <a:srgbClr val="ADADAD"/>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OBJEC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57" name="Shape 60" descr="Shape 60"/>
          <p:cNvPicPr>
            <a:picLocks noChangeAspect="1"/>
          </p:cNvPicPr>
          <p:nvPr/>
        </p:nvPicPr>
        <p:blipFill>
          <a:blip r:embed="rId3">
            <a:extLst/>
          </a:blip>
          <a:stretch>
            <a:fillRect/>
          </a:stretch>
        </p:blipFill>
        <p:spPr>
          <a:xfrm>
            <a:off x="120650" y="5656262"/>
            <a:ext cx="1150938" cy="196851"/>
          </a:xfrm>
          <a:prstGeom prst="rect">
            <a:avLst/>
          </a:prstGeom>
          <a:ln w="12700">
            <a:miter lim="400000"/>
          </a:ln>
        </p:spPr>
      </p:pic>
      <p:sp>
        <p:nvSpPr>
          <p:cNvPr id="158" name="Title Text"/>
          <p:cNvSpPr txBox="1"/>
          <p:nvPr>
            <p:ph type="title"/>
          </p:nvPr>
        </p:nvSpPr>
        <p:spPr>
          <a:xfrm>
            <a:off x="946150" y="1063625"/>
            <a:ext cx="7172325" cy="857250"/>
          </a:xfrm>
          <a:prstGeom prst="rect">
            <a:avLst/>
          </a:prstGeom>
        </p:spPr>
        <p:txBody>
          <a:bodyPr lIns="91424" tIns="91424" rIns="91424" bIns="91424" anchor="ctr"/>
          <a:lstStyle>
            <a:lvl1pPr defTabSz="1219200">
              <a:lnSpc>
                <a:spcPct val="100000"/>
              </a:lnSpc>
              <a:defRPr b="0" spc="0" sz="1800"/>
            </a:lvl1pPr>
          </a:lstStyle>
          <a:p>
            <a:pPr/>
            <a:r>
              <a:t>Title Text</a:t>
            </a:r>
          </a:p>
        </p:txBody>
      </p:sp>
      <p:sp>
        <p:nvSpPr>
          <p:cNvPr id="159" name="Body Level One…"/>
          <p:cNvSpPr txBox="1"/>
          <p:nvPr>
            <p:ph type="body" sz="half" idx="1"/>
          </p:nvPr>
        </p:nvSpPr>
        <p:spPr>
          <a:xfrm>
            <a:off x="946150" y="2170112"/>
            <a:ext cx="7172325" cy="3394076"/>
          </a:xfrm>
          <a:prstGeom prst="rect">
            <a:avLst/>
          </a:prstGeom>
        </p:spPr>
        <p:txBody>
          <a:bodyPr lIns="91424" tIns="91424" rIns="91424" bIns="91424"/>
          <a:lstStyle>
            <a:lvl1pPr marL="304800" indent="-76200" defTabSz="1219200">
              <a:spcBef>
                <a:spcPts val="600"/>
              </a:spcBef>
              <a:buSzTx/>
              <a:buFontTx/>
              <a:buNone/>
              <a:defRPr spc="0" sz="1800"/>
            </a:lvl1pPr>
            <a:lvl2pPr marL="1005114" indent="-408214" defTabSz="1219200">
              <a:spcBef>
                <a:spcPts val="600"/>
              </a:spcBef>
              <a:buSzPts val="1800"/>
              <a:buFontTx/>
              <a:buChar char="•"/>
              <a:defRPr spc="0" sz="1800"/>
            </a:lvl2pPr>
            <a:lvl3pPr marL="1462314" indent="-408214" defTabSz="1219200">
              <a:spcBef>
                <a:spcPts val="600"/>
              </a:spcBef>
              <a:buSzPts val="1800"/>
              <a:buFontTx/>
              <a:buChar char="–"/>
              <a:defRPr spc="0" sz="1800"/>
            </a:lvl3pPr>
            <a:lvl4pPr marL="1919514" indent="-408214" defTabSz="1219200">
              <a:spcBef>
                <a:spcPts val="600"/>
              </a:spcBef>
              <a:buSzPts val="1800"/>
              <a:buFontTx/>
              <a:buChar char="•"/>
              <a:defRPr spc="0" sz="1800"/>
            </a:lvl4pPr>
            <a:lvl5pPr marL="2376714" indent="-408214" defTabSz="1219200">
              <a:spcBef>
                <a:spcPts val="600"/>
              </a:spcBef>
              <a:buSzPts val="1800"/>
              <a:buFontTx/>
              <a:buChar char="-"/>
              <a:defRPr spc="0" sz="1800"/>
            </a:lvl5pPr>
          </a:lstStyle>
          <a:p>
            <a:pPr/>
            <a:r>
              <a:t>Body Level One</a:t>
            </a:r>
          </a:p>
          <a:p>
            <a:pPr lvl="1"/>
            <a:r>
              <a:t>Body Level Two</a:t>
            </a:r>
          </a:p>
          <a:p>
            <a:pPr lvl="2"/>
            <a:r>
              <a:t>Body Level Three</a:t>
            </a:r>
          </a:p>
          <a:p>
            <a:pPr lvl="3"/>
            <a:r>
              <a:t>Body Level Four</a:t>
            </a:r>
          </a:p>
          <a:p>
            <a:pPr lvl="4"/>
            <a:r>
              <a:t>Body Level Five</a:t>
            </a:r>
          </a:p>
        </p:txBody>
      </p:sp>
      <p:sp>
        <p:nvSpPr>
          <p:cNvPr id="160" name="Slide Number"/>
          <p:cNvSpPr txBox="1"/>
          <p:nvPr>
            <p:ph type="sldNum" sz="quarter" idx="2"/>
          </p:nvPr>
        </p:nvSpPr>
        <p:spPr>
          <a:xfrm>
            <a:off x="8690053" y="5613736"/>
            <a:ext cx="330122" cy="332701"/>
          </a:xfrm>
          <a:prstGeom prst="rect">
            <a:avLst/>
          </a:prstGeom>
        </p:spPr>
        <p:txBody>
          <a:bodyPr lIns="45699" tIns="45699" rIns="45699" bIns="45699"/>
          <a:lstStyle>
            <a:lvl1pPr defTabSz="1219200">
              <a:defRPr b="0" sz="1600">
                <a:solidFill>
                  <a:srgbClr val="FFFFFF"/>
                </a:solidFill>
                <a:latin typeface="Source Sans Pro"/>
                <a:ea typeface="Source Sans Pro"/>
                <a:cs typeface="Source Sans Pro"/>
                <a:sym typeface="Source Sans Pr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67" name="Title Text"/>
          <p:cNvSpPr txBox="1"/>
          <p:nvPr>
            <p:ph type="title"/>
          </p:nvPr>
        </p:nvSpPr>
        <p:spPr>
          <a:xfrm>
            <a:off x="457200" y="598055"/>
            <a:ext cx="8229600" cy="1143001"/>
          </a:xfrm>
          <a:prstGeom prst="rect">
            <a:avLst/>
          </a:prstGeom>
        </p:spPr>
        <p:txBody>
          <a:bodyPr anchor="ctr"/>
          <a:lstStyle>
            <a:lvl1pPr>
              <a:lnSpc>
                <a:spcPct val="100000"/>
              </a:lnSpc>
              <a:defRPr spc="0" sz="6000">
                <a:latin typeface="Corbel"/>
                <a:ea typeface="Corbel"/>
                <a:cs typeface="Corbel"/>
                <a:sym typeface="Corbel"/>
              </a:defRPr>
            </a:lvl1pPr>
          </a:lstStyle>
          <a:p>
            <a:pPr/>
            <a:r>
              <a:t>Title Text</a:t>
            </a:r>
          </a:p>
        </p:txBody>
      </p:sp>
      <p:sp>
        <p:nvSpPr>
          <p:cNvPr id="168" name="Body Level One…"/>
          <p:cNvSpPr txBox="1"/>
          <p:nvPr>
            <p:ph type="body" idx="1"/>
          </p:nvPr>
        </p:nvSpPr>
        <p:spPr>
          <a:xfrm>
            <a:off x="457200" y="1951038"/>
            <a:ext cx="8229600" cy="4221163"/>
          </a:xfrm>
          <a:prstGeom prst="rect">
            <a:avLst/>
          </a:prstGeom>
        </p:spPr>
        <p:txBody>
          <a:bodyPr lIns="45719" tIns="45719" rIns="45719" bIns="45719"/>
          <a:lstStyle>
            <a:lvl1pPr marL="0" indent="0">
              <a:spcBef>
                <a:spcPts val="2000"/>
              </a:spcBef>
              <a:buSzTx/>
              <a:buFontTx/>
              <a:buNone/>
              <a:defRPr spc="0" sz="3200">
                <a:latin typeface="Corbel"/>
                <a:ea typeface="Corbel"/>
                <a:cs typeface="Corbel"/>
                <a:sym typeface="Corbel"/>
              </a:defRPr>
            </a:lvl1pPr>
            <a:lvl2pPr marL="499533" indent="-270933">
              <a:spcBef>
                <a:spcPts val="2000"/>
              </a:spcBef>
              <a:buFontTx/>
              <a:buChar char="»"/>
              <a:defRPr spc="0" sz="3200">
                <a:latin typeface="Corbel"/>
                <a:ea typeface="Corbel"/>
                <a:cs typeface="Corbel"/>
                <a:sym typeface="Corbel"/>
              </a:defRPr>
            </a:lvl2pPr>
            <a:lvl3pPr marL="853439" indent="-304799">
              <a:spcBef>
                <a:spcPts val="2000"/>
              </a:spcBef>
              <a:buFontTx/>
              <a:defRPr spc="0" sz="3200">
                <a:latin typeface="Corbel"/>
                <a:ea typeface="Corbel"/>
                <a:cs typeface="Corbel"/>
                <a:sym typeface="Corbel"/>
              </a:defRPr>
            </a:lvl3pPr>
            <a:lvl4pPr marL="1737360" indent="-365760">
              <a:spcBef>
                <a:spcPts val="2000"/>
              </a:spcBef>
              <a:buFontTx/>
              <a:defRPr spc="0" sz="3200">
                <a:latin typeface="Corbel"/>
                <a:ea typeface="Corbel"/>
                <a:cs typeface="Corbel"/>
                <a:sym typeface="Corbel"/>
              </a:defRPr>
            </a:lvl4pPr>
            <a:lvl5pPr marL="2194560" indent="-365760">
              <a:spcBef>
                <a:spcPts val="2000"/>
              </a:spcBef>
              <a:buFontTx/>
              <a:defRPr spc="0" sz="3200">
                <a:latin typeface="Corbel"/>
                <a:ea typeface="Corbel"/>
                <a:cs typeface="Corbel"/>
                <a:sym typeface="Corbel"/>
              </a:defRPr>
            </a:lvl5pPr>
          </a:lstStyle>
          <a:p>
            <a:pPr/>
            <a:r>
              <a:t>Body Level One</a:t>
            </a:r>
          </a:p>
          <a:p>
            <a:pPr lvl="1"/>
            <a:r>
              <a:t>Body Level Two</a:t>
            </a:r>
          </a:p>
          <a:p>
            <a:pPr lvl="2"/>
            <a:r>
              <a:t>Body Level Three</a:t>
            </a:r>
          </a:p>
          <a:p>
            <a:pPr lvl="3"/>
            <a:r>
              <a:t>Body Level Four</a:t>
            </a:r>
          </a:p>
          <a:p>
            <a:pPr lvl="4"/>
            <a:r>
              <a:t>Body Level Five</a:t>
            </a:r>
          </a:p>
        </p:txBody>
      </p:sp>
      <p:sp>
        <p:nvSpPr>
          <p:cNvPr id="169" name="Slide Number"/>
          <p:cNvSpPr txBox="1"/>
          <p:nvPr>
            <p:ph type="sldNum" sz="quarter" idx="2"/>
          </p:nvPr>
        </p:nvSpPr>
        <p:spPr>
          <a:xfrm>
            <a:off x="8436064" y="6404292"/>
            <a:ext cx="250736" cy="269241"/>
          </a:xfrm>
          <a:prstGeom prst="rect">
            <a:avLst/>
          </a:prstGeom>
        </p:spPr>
        <p:txBody>
          <a:bodyPr lIns="45719" tIns="45719" rIns="45719" bIns="45719"/>
          <a:lstStyle>
            <a:lvl1pPr defTabSz="457200">
              <a:defRPr b="0" sz="1200">
                <a:solidFill>
                  <a:srgbClr val="898989"/>
                </a:solidFill>
                <a:latin typeface="Corbel"/>
                <a:ea typeface="Corbel"/>
                <a:cs typeface="Corbel"/>
                <a:sym typeface="Corbe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
        <p:nvSpPr>
          <p:cNvPr id="25"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1_Section Header">
    <p:spTree>
      <p:nvGrpSpPr>
        <p:cNvPr id="1" name=""/>
        <p:cNvGrpSpPr/>
        <p:nvPr/>
      </p:nvGrpSpPr>
      <p:grpSpPr>
        <a:xfrm>
          <a:off x="0" y="0"/>
          <a:ext cx="0" cy="0"/>
          <a:chOff x="0" y="0"/>
          <a:chExt cx="0" cy="0"/>
        </a:xfrm>
      </p:grpSpPr>
      <p:sp>
        <p:nvSpPr>
          <p:cNvPr id="32" name="Title Text"/>
          <p:cNvSpPr txBox="1"/>
          <p:nvPr>
            <p:ph type="title"/>
          </p:nvPr>
        </p:nvSpPr>
        <p:spPr>
          <a:xfrm>
            <a:off x="772373" y="2845760"/>
            <a:ext cx="7772401" cy="1166480"/>
          </a:xfrm>
          <a:prstGeom prst="rect">
            <a:avLst/>
          </a:prstGeom>
        </p:spPr>
        <p:txBody>
          <a:bodyPr anchor="ctr"/>
          <a:lstStyle>
            <a:lvl1pPr algn="ctr">
              <a:lnSpc>
                <a:spcPct val="100000"/>
              </a:lnSpc>
              <a:defRPr spc="0" sz="4000"/>
            </a:lvl1pPr>
          </a:lstStyle>
          <a:p>
            <a:pPr/>
            <a:r>
              <a:t>Title Text</a:t>
            </a:r>
          </a:p>
        </p:txBody>
      </p:sp>
      <p:sp>
        <p:nvSpPr>
          <p:cNvPr id="33" name="Body Level One…"/>
          <p:cNvSpPr txBox="1"/>
          <p:nvPr>
            <p:ph type="body" sz="quarter" idx="1"/>
          </p:nvPr>
        </p:nvSpPr>
        <p:spPr>
          <a:xfrm>
            <a:off x="772373" y="4069953"/>
            <a:ext cx="7772401" cy="988431"/>
          </a:xfrm>
          <a:prstGeom prst="rect">
            <a:avLst/>
          </a:prstGeom>
        </p:spPr>
        <p:txBody>
          <a:bodyPr anchor="ctr"/>
          <a:lstStyle>
            <a:lvl1pPr marL="0" indent="0" algn="ctr">
              <a:lnSpc>
                <a:spcPct val="80000"/>
              </a:lnSpc>
              <a:spcBef>
                <a:spcPts val="700"/>
              </a:spcBef>
              <a:buSzTx/>
              <a:buFontTx/>
              <a:buNone/>
              <a:defRPr sz="3200">
                <a:solidFill>
                  <a:srgbClr val="595959"/>
                </a:solidFill>
              </a:defRPr>
            </a:lvl1pPr>
            <a:lvl2pPr marL="0" indent="457200" algn="ctr">
              <a:lnSpc>
                <a:spcPct val="80000"/>
              </a:lnSpc>
              <a:spcBef>
                <a:spcPts val="700"/>
              </a:spcBef>
              <a:buSzTx/>
              <a:buFontTx/>
              <a:buNone/>
              <a:defRPr sz="3200">
                <a:solidFill>
                  <a:srgbClr val="595959"/>
                </a:solidFill>
              </a:defRPr>
            </a:lvl2pPr>
            <a:lvl3pPr marL="0" indent="914400" algn="ctr">
              <a:lnSpc>
                <a:spcPct val="80000"/>
              </a:lnSpc>
              <a:spcBef>
                <a:spcPts val="700"/>
              </a:spcBef>
              <a:buSzTx/>
              <a:buFontTx/>
              <a:buNone/>
              <a:defRPr sz="3200">
                <a:solidFill>
                  <a:srgbClr val="595959"/>
                </a:solidFill>
              </a:defRPr>
            </a:lvl3pPr>
            <a:lvl4pPr marL="0" indent="1371600" algn="ctr">
              <a:lnSpc>
                <a:spcPct val="80000"/>
              </a:lnSpc>
              <a:spcBef>
                <a:spcPts val="700"/>
              </a:spcBef>
              <a:buSzTx/>
              <a:buFontTx/>
              <a:buNone/>
              <a:defRPr sz="3200">
                <a:solidFill>
                  <a:srgbClr val="595959"/>
                </a:solidFill>
              </a:defRPr>
            </a:lvl4pPr>
            <a:lvl5pPr marL="0" indent="1828800" algn="ctr">
              <a:lnSpc>
                <a:spcPct val="80000"/>
              </a:lnSpc>
              <a:spcBef>
                <a:spcPts val="700"/>
              </a:spcBef>
              <a:buSzTx/>
              <a:buFontTx/>
              <a:buNone/>
              <a:defRPr sz="3200">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2_Section Header">
    <p:bg>
      <p:bgPr>
        <a:solidFill>
          <a:srgbClr val="262626"/>
        </a:solidFill>
      </p:bgPr>
    </p:bg>
    <p:spTree>
      <p:nvGrpSpPr>
        <p:cNvPr id="1" name=""/>
        <p:cNvGrpSpPr/>
        <p:nvPr/>
      </p:nvGrpSpPr>
      <p:grpSpPr>
        <a:xfrm>
          <a:off x="0" y="0"/>
          <a:ext cx="0" cy="0"/>
          <a:chOff x="0" y="0"/>
          <a:chExt cx="0" cy="0"/>
        </a:xfrm>
      </p:grpSpPr>
      <p:sp>
        <p:nvSpPr>
          <p:cNvPr id="41" name="Title Text"/>
          <p:cNvSpPr txBox="1"/>
          <p:nvPr>
            <p:ph type="title"/>
          </p:nvPr>
        </p:nvSpPr>
        <p:spPr>
          <a:xfrm>
            <a:off x="772373" y="2845760"/>
            <a:ext cx="7772401" cy="1166480"/>
          </a:xfrm>
          <a:prstGeom prst="rect">
            <a:avLst/>
          </a:prstGeom>
        </p:spPr>
        <p:txBody>
          <a:bodyPr anchor="ctr"/>
          <a:lstStyle>
            <a:lvl1pPr algn="ctr">
              <a:lnSpc>
                <a:spcPct val="100000"/>
              </a:lnSpc>
              <a:defRPr spc="0" sz="4000">
                <a:solidFill>
                  <a:srgbClr val="FFFFFF"/>
                </a:solidFill>
              </a:defRPr>
            </a:lvl1pPr>
          </a:lstStyle>
          <a:p>
            <a:pPr/>
            <a:r>
              <a:t>Title Text</a:t>
            </a:r>
          </a:p>
        </p:txBody>
      </p:sp>
      <p:sp>
        <p:nvSpPr>
          <p:cNvPr id="42" name="Body Level One…"/>
          <p:cNvSpPr txBox="1"/>
          <p:nvPr>
            <p:ph type="body" sz="quarter" idx="1"/>
          </p:nvPr>
        </p:nvSpPr>
        <p:spPr>
          <a:xfrm>
            <a:off x="772373" y="4069953"/>
            <a:ext cx="7772401" cy="988431"/>
          </a:xfrm>
          <a:prstGeom prst="rect">
            <a:avLst/>
          </a:prstGeom>
        </p:spPr>
        <p:txBody>
          <a:bodyPr anchor="ctr"/>
          <a:lstStyle>
            <a:lvl1pPr marL="0" indent="0" algn="ctr">
              <a:lnSpc>
                <a:spcPct val="80000"/>
              </a:lnSpc>
              <a:spcBef>
                <a:spcPts val="700"/>
              </a:spcBef>
              <a:buSzTx/>
              <a:buFontTx/>
              <a:buNone/>
              <a:defRPr sz="3200">
                <a:solidFill>
                  <a:srgbClr val="FFFFFF"/>
                </a:solidFill>
              </a:defRPr>
            </a:lvl1pPr>
            <a:lvl2pPr marL="0" indent="457200" algn="ctr">
              <a:lnSpc>
                <a:spcPct val="80000"/>
              </a:lnSpc>
              <a:spcBef>
                <a:spcPts val="700"/>
              </a:spcBef>
              <a:buSzTx/>
              <a:buFontTx/>
              <a:buNone/>
              <a:defRPr sz="3200">
                <a:solidFill>
                  <a:srgbClr val="FFFFFF"/>
                </a:solidFill>
              </a:defRPr>
            </a:lvl2pPr>
            <a:lvl3pPr marL="0" indent="914400" algn="ctr">
              <a:lnSpc>
                <a:spcPct val="80000"/>
              </a:lnSpc>
              <a:spcBef>
                <a:spcPts val="700"/>
              </a:spcBef>
              <a:buSzTx/>
              <a:buFontTx/>
              <a:buNone/>
              <a:defRPr sz="3200">
                <a:solidFill>
                  <a:srgbClr val="FFFFFF"/>
                </a:solidFill>
              </a:defRPr>
            </a:lvl3pPr>
            <a:lvl4pPr marL="0" indent="1371600" algn="ctr">
              <a:lnSpc>
                <a:spcPct val="80000"/>
              </a:lnSpc>
              <a:spcBef>
                <a:spcPts val="700"/>
              </a:spcBef>
              <a:buSzTx/>
              <a:buFontTx/>
              <a:buNone/>
              <a:defRPr sz="3200">
                <a:solidFill>
                  <a:srgbClr val="FFFFFF"/>
                </a:solidFill>
              </a:defRPr>
            </a:lvl4pPr>
            <a:lvl5pPr marL="0" indent="1828800" algn="ctr">
              <a:lnSpc>
                <a:spcPct val="80000"/>
              </a:lnSpc>
              <a:spcBef>
                <a:spcPts val="700"/>
              </a:spcBef>
              <a:buSzTx/>
              <a:buFontTx/>
              <a:buNone/>
              <a:defRPr sz="3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50" name="Body Level One…"/>
          <p:cNvSpPr txBox="1"/>
          <p:nvPr>
            <p:ph type="body" sz="half" idx="1"/>
          </p:nvPr>
        </p:nvSpPr>
        <p:spPr>
          <a:xfrm>
            <a:off x="155424" y="1470346"/>
            <a:ext cx="4340376" cy="4877435"/>
          </a:xfrm>
          <a:prstGeom prst="rect">
            <a:avLst/>
          </a:prstGeom>
        </p:spPr>
        <p:txBody>
          <a:bodyPr/>
          <a:lstStyle>
            <a:lvl1pPr>
              <a:lnSpc>
                <a:spcPct val="80000"/>
              </a:lnSpc>
              <a:spcBef>
                <a:spcPts val="600"/>
              </a:spcBef>
              <a:defRPr sz="2600"/>
            </a:lvl1pPr>
            <a:lvl2pPr marL="742950" indent="-285750">
              <a:lnSpc>
                <a:spcPct val="80000"/>
              </a:lnSpc>
              <a:spcBef>
                <a:spcPts val="600"/>
              </a:spcBef>
              <a:defRPr sz="2600"/>
            </a:lvl2pPr>
            <a:lvl3pPr marL="1143000" indent="-228600">
              <a:lnSpc>
                <a:spcPct val="80000"/>
              </a:lnSpc>
              <a:spcBef>
                <a:spcPts val="600"/>
              </a:spcBef>
              <a:defRPr sz="2600"/>
            </a:lvl3pPr>
            <a:lvl4pPr marL="1600200" indent="-228600">
              <a:lnSpc>
                <a:spcPct val="80000"/>
              </a:lnSpc>
              <a:spcBef>
                <a:spcPts val="600"/>
              </a:spcBef>
              <a:defRPr sz="2600"/>
            </a:lvl4pPr>
            <a:lvl5pPr marL="2057400" indent="-228600">
              <a:lnSpc>
                <a:spcPct val="80000"/>
              </a:lnSpc>
              <a:spcBef>
                <a:spcPts val="600"/>
              </a:spcBef>
              <a:defRPr sz="2600"/>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txBox="1"/>
          <p:nvPr>
            <p:ph type="sldNum" sz="quarter" idx="2"/>
          </p:nvPr>
        </p:nvSpPr>
        <p:spPr>
          <a:prstGeom prst="rect">
            <a:avLst/>
          </a:prstGeom>
        </p:spPr>
        <p:txBody>
          <a:bodyPr/>
          <a:lstStyle/>
          <a:p>
            <a:pPr/>
            <a:fld id="{86CB4B4D-7CA3-9044-876B-883B54F8677D}" type="slidenum"/>
          </a:p>
        </p:txBody>
      </p:sp>
      <p:sp>
        <p:nvSpPr>
          <p:cNvPr id="52" name="Title Text"/>
          <p:cNvSpPr txBox="1"/>
          <p:nvPr>
            <p:ph type="title"/>
          </p:nvPr>
        </p:nvSpPr>
        <p:spPr>
          <a:xfrm>
            <a:off x="152400" y="152400"/>
            <a:ext cx="8001000" cy="1066800"/>
          </a:xfrm>
          <a:prstGeom prst="rect">
            <a:avLst/>
          </a:prstGeom>
        </p:spPr>
        <p:txBody>
          <a:bodyPr/>
          <a:lstStyle/>
          <a:p>
            <a:pPr/>
            <a:r>
              <a:t>Title Text</a:t>
            </a:r>
          </a:p>
        </p:txBody>
      </p:sp>
      <p:pic>
        <p:nvPicPr>
          <p:cNvPr id="53" name="Picture 8" descr="Picture 8"/>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54" name="Straight Connector 9"/>
          <p:cNvSpPr/>
          <p:nvPr/>
        </p:nvSpPr>
        <p:spPr>
          <a:xfrm>
            <a:off x="152400" y="1295400"/>
            <a:ext cx="8763001" cy="0"/>
          </a:xfrm>
          <a:prstGeom prst="line">
            <a:avLst/>
          </a:prstGeom>
          <a:ln w="25400">
            <a:solidFill>
              <a:srgbClr val="FF66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61" name="Body Level One…"/>
          <p:cNvSpPr txBox="1"/>
          <p:nvPr>
            <p:ph type="body" sz="quarter" idx="1"/>
          </p:nvPr>
        </p:nvSpPr>
        <p:spPr>
          <a:xfrm>
            <a:off x="457200" y="1535112"/>
            <a:ext cx="4040188" cy="639763"/>
          </a:xfrm>
          <a:prstGeom prst="rect">
            <a:avLst/>
          </a:prstGeom>
        </p:spPr>
        <p:txBody>
          <a:bodyPr anchor="b"/>
          <a:lstStyle>
            <a:lvl1pPr marL="0" indent="0">
              <a:lnSpc>
                <a:spcPct val="80000"/>
              </a:lnSpc>
              <a:spcBef>
                <a:spcPts val="500"/>
              </a:spcBef>
              <a:buSzTx/>
              <a:buFontTx/>
              <a:buNone/>
              <a:defRPr b="1" sz="2400"/>
            </a:lvl1pPr>
            <a:lvl2pPr marL="0" indent="457200">
              <a:lnSpc>
                <a:spcPct val="80000"/>
              </a:lnSpc>
              <a:spcBef>
                <a:spcPts val="500"/>
              </a:spcBef>
              <a:buSzTx/>
              <a:buFontTx/>
              <a:buNone/>
              <a:defRPr b="1" sz="2400"/>
            </a:lvl2pPr>
            <a:lvl3pPr marL="0" indent="914400">
              <a:lnSpc>
                <a:spcPct val="80000"/>
              </a:lnSpc>
              <a:spcBef>
                <a:spcPts val="500"/>
              </a:spcBef>
              <a:buSzTx/>
              <a:buFontTx/>
              <a:buNone/>
              <a:defRPr b="1" sz="2400"/>
            </a:lvl3pPr>
            <a:lvl4pPr marL="0" indent="1371600">
              <a:lnSpc>
                <a:spcPct val="80000"/>
              </a:lnSpc>
              <a:spcBef>
                <a:spcPts val="500"/>
              </a:spcBef>
              <a:buSzTx/>
              <a:buFontTx/>
              <a:buNone/>
              <a:defRPr b="1" sz="2400"/>
            </a:lvl4pPr>
            <a:lvl5pPr marL="0" indent="1828800">
              <a:lnSpc>
                <a:spcPct val="80000"/>
              </a:lnSpc>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2" name="Text Placeholder 4"/>
          <p:cNvSpPr/>
          <p:nvPr>
            <p:ph type="body" sz="quarter" idx="13"/>
          </p:nvPr>
        </p:nvSpPr>
        <p:spPr>
          <a:xfrm>
            <a:off x="4645025" y="1535112"/>
            <a:ext cx="4041775" cy="639763"/>
          </a:xfrm>
          <a:prstGeom prst="rect">
            <a:avLst/>
          </a:prstGeom>
        </p:spPr>
        <p:txBody>
          <a:bodyPr anchor="b"/>
          <a:lstStyle/>
          <a:p>
            <a:pPr marL="0" indent="0">
              <a:lnSpc>
                <a:spcPct val="80000"/>
              </a:lnSpc>
              <a:spcBef>
                <a:spcPts val="500"/>
              </a:spcBef>
              <a:buSzTx/>
              <a:buFontTx/>
              <a:buNone/>
              <a:defRPr b="1" spc="-100" sz="2400"/>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
        <p:nvSpPr>
          <p:cNvPr id="64" name="Title Text"/>
          <p:cNvSpPr txBox="1"/>
          <p:nvPr>
            <p:ph type="title"/>
          </p:nvPr>
        </p:nvSpPr>
        <p:spPr>
          <a:xfrm>
            <a:off x="152400" y="152400"/>
            <a:ext cx="8001000" cy="1066800"/>
          </a:xfrm>
          <a:prstGeom prst="rect">
            <a:avLst/>
          </a:prstGeom>
        </p:spPr>
        <p:txBody>
          <a:bodyPr/>
          <a:lstStyle>
            <a:lvl1pPr>
              <a:defRPr spc="0"/>
            </a:lvl1pPr>
          </a:lstStyle>
          <a:p>
            <a:pPr/>
            <a:r>
              <a:t>Title Text</a:t>
            </a:r>
          </a:p>
        </p:txBody>
      </p:sp>
      <p:pic>
        <p:nvPicPr>
          <p:cNvPr id="65" name="Picture 10" descr="Picture 10"/>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66" name="Straight Connector 11"/>
          <p:cNvSpPr/>
          <p:nvPr/>
        </p:nvSpPr>
        <p:spPr>
          <a:xfrm>
            <a:off x="152400" y="1295400"/>
            <a:ext cx="8763001" cy="0"/>
          </a:xfrm>
          <a:prstGeom prst="line">
            <a:avLst/>
          </a:prstGeom>
          <a:ln w="25400">
            <a:solidFill>
              <a:srgbClr val="FF66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73" name="Slide Number"/>
          <p:cNvSpPr txBox="1"/>
          <p:nvPr>
            <p:ph type="sldNum" sz="quarter" idx="2"/>
          </p:nvPr>
        </p:nvSpPr>
        <p:spPr>
          <a:prstGeom prst="rect">
            <a:avLst/>
          </a:prstGeom>
        </p:spPr>
        <p:txBody>
          <a:bodyPr/>
          <a:lstStyle/>
          <a:p>
            <a:pPr/>
            <a:fld id="{86CB4B4D-7CA3-9044-876B-883B54F8677D}" type="slidenum"/>
          </a:p>
        </p:txBody>
      </p:sp>
      <p:sp>
        <p:nvSpPr>
          <p:cNvPr id="74" name="Title Text"/>
          <p:cNvSpPr txBox="1"/>
          <p:nvPr>
            <p:ph type="title"/>
          </p:nvPr>
        </p:nvSpPr>
        <p:spPr>
          <a:xfrm>
            <a:off x="152400" y="152400"/>
            <a:ext cx="8001000" cy="1066800"/>
          </a:xfrm>
          <a:prstGeom prst="rect">
            <a:avLst/>
          </a:prstGeom>
        </p:spPr>
        <p:txBody>
          <a:bodyPr/>
          <a:lstStyle/>
          <a:p>
            <a:pPr/>
            <a:r>
              <a:t>Title Text</a:t>
            </a:r>
          </a:p>
        </p:txBody>
      </p:sp>
      <p:pic>
        <p:nvPicPr>
          <p:cNvPr id="75" name="Picture 6" descr="Picture 6"/>
          <p:cNvPicPr>
            <a:picLocks noChangeAspect="1"/>
          </p:cNvPicPr>
          <p:nvPr/>
        </p:nvPicPr>
        <p:blipFill>
          <a:blip r:embed="rId2">
            <a:extLst/>
          </a:blip>
          <a:stretch>
            <a:fillRect/>
          </a:stretch>
        </p:blipFill>
        <p:spPr>
          <a:xfrm>
            <a:off x="8229600" y="457200"/>
            <a:ext cx="685800" cy="763629"/>
          </a:xfrm>
          <a:prstGeom prst="rect">
            <a:avLst/>
          </a:prstGeom>
          <a:ln w="12700">
            <a:miter lim="400000"/>
          </a:ln>
        </p:spPr>
      </p:pic>
      <p:sp>
        <p:nvSpPr>
          <p:cNvPr id="76" name="Straight Connector 7"/>
          <p:cNvSpPr/>
          <p:nvPr/>
        </p:nvSpPr>
        <p:spPr>
          <a:xfrm>
            <a:off x="152400" y="1295400"/>
            <a:ext cx="8763001" cy="0"/>
          </a:xfrm>
          <a:prstGeom prst="line">
            <a:avLst/>
          </a:prstGeom>
          <a:ln w="25400">
            <a:solidFill>
              <a:srgbClr val="FF66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90" name="Title Text"/>
          <p:cNvSpPr txBox="1"/>
          <p:nvPr>
            <p:ph type="title"/>
          </p:nvPr>
        </p:nvSpPr>
        <p:spPr>
          <a:xfrm>
            <a:off x="457200" y="273050"/>
            <a:ext cx="3008314" cy="1162050"/>
          </a:xfrm>
          <a:prstGeom prst="rect">
            <a:avLst/>
          </a:prstGeom>
        </p:spPr>
        <p:txBody>
          <a:bodyPr/>
          <a:lstStyle>
            <a:lvl1pPr>
              <a:lnSpc>
                <a:spcPct val="100000"/>
              </a:lnSpc>
              <a:defRPr spc="0" sz="2000"/>
            </a:lvl1pPr>
          </a:lstStyle>
          <a:p>
            <a:pPr/>
            <a:r>
              <a:t>Title Text</a:t>
            </a:r>
          </a:p>
        </p:txBody>
      </p:sp>
      <p:sp>
        <p:nvSpPr>
          <p:cNvPr id="91" name="Body Level One…"/>
          <p:cNvSpPr txBox="1"/>
          <p:nvPr>
            <p:ph type="body" idx="1"/>
          </p:nvPr>
        </p:nvSpPr>
        <p:spPr>
          <a:xfrm>
            <a:off x="3575050" y="273050"/>
            <a:ext cx="5111750" cy="5853113"/>
          </a:xfrm>
          <a:prstGeom prst="rect">
            <a:avLst/>
          </a:prstGeom>
        </p:spPr>
        <p:txBody>
          <a:bodyPr/>
          <a:lstStyle>
            <a:lvl1pPr>
              <a:lnSpc>
                <a:spcPct val="80000"/>
              </a:lnSpc>
              <a:spcBef>
                <a:spcPts val="700"/>
              </a:spcBef>
              <a:defRPr sz="3200"/>
            </a:lvl1pPr>
            <a:lvl2pPr marL="783771" indent="-326571">
              <a:lnSpc>
                <a:spcPct val="80000"/>
              </a:lnSpc>
              <a:spcBef>
                <a:spcPts val="700"/>
              </a:spcBef>
              <a:defRPr sz="3200"/>
            </a:lvl2pPr>
            <a:lvl3pPr marL="1219200" indent="-304800">
              <a:lnSpc>
                <a:spcPct val="80000"/>
              </a:lnSpc>
              <a:spcBef>
                <a:spcPts val="700"/>
              </a:spcBef>
              <a:defRPr sz="3200"/>
            </a:lvl3pPr>
            <a:lvl4pPr marL="1737360" indent="-365760">
              <a:lnSpc>
                <a:spcPct val="80000"/>
              </a:lnSpc>
              <a:spcBef>
                <a:spcPts val="700"/>
              </a:spcBef>
              <a:defRPr sz="3200"/>
            </a:lvl4pPr>
            <a:lvl5pPr marL="2194560" indent="-365760">
              <a:lnSpc>
                <a:spcPct val="80000"/>
              </a:lnSpc>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92" name="Text Placeholder 3"/>
          <p:cNvSpPr/>
          <p:nvPr>
            <p:ph type="body" sz="half" idx="13"/>
          </p:nvPr>
        </p:nvSpPr>
        <p:spPr>
          <a:xfrm>
            <a:off x="457199" y="1435100"/>
            <a:ext cx="3008315" cy="4691063"/>
          </a:xfrm>
          <a:prstGeom prst="rect">
            <a:avLst/>
          </a:prstGeom>
        </p:spPr>
        <p:txBody>
          <a:bodyPr/>
          <a:lstStyle/>
          <a:p>
            <a:pPr marL="0" indent="0">
              <a:lnSpc>
                <a:spcPct val="80000"/>
              </a:lnSpc>
              <a:spcBef>
                <a:spcPts val="300"/>
              </a:spcBef>
              <a:buSzTx/>
              <a:buFontTx/>
              <a:buNone/>
              <a:defRPr spc="-100" sz="1400"/>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350195" y="1447800"/>
            <a:ext cx="8565206" cy="5029200"/>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 name="Slide Number"/>
          <p:cNvSpPr txBox="1"/>
          <p:nvPr>
            <p:ph type="sldNum" sz="quarter" idx="2"/>
          </p:nvPr>
        </p:nvSpPr>
        <p:spPr>
          <a:xfrm>
            <a:off x="8632932" y="6524870"/>
            <a:ext cx="282469" cy="269385"/>
          </a:xfrm>
          <a:prstGeom prst="rect">
            <a:avLst/>
          </a:prstGeom>
          <a:ln w="12700">
            <a:miter lim="400000"/>
          </a:ln>
        </p:spPr>
        <p:txBody>
          <a:bodyPr wrap="none" lIns="36000" tIns="36000" rIns="36000" bIns="36000" anchor="ctr">
            <a:spAutoFit/>
          </a:bodyPr>
          <a:lstStyle>
            <a:lvl1pPr algn="r">
              <a:defRPr sz="1400">
                <a:solidFill>
                  <a:srgbClr val="FF6600"/>
                </a:solidFill>
              </a:defRPr>
            </a:lvl1pPr>
          </a:lstStyle>
          <a:p>
            <a:pPr/>
            <a:fld id="{86CB4B4D-7CA3-9044-876B-883B54F8677D}" type="slidenum"/>
          </a:p>
        </p:txBody>
      </p:sp>
      <p:sp>
        <p:nvSpPr>
          <p:cNvPr id="4" name="Title Text"/>
          <p:cNvSpPr txBox="1"/>
          <p:nvPr>
            <p:ph type="title"/>
          </p:nvPr>
        </p:nvSpPr>
        <p:spPr>
          <a:xfrm>
            <a:off x="350195" y="76200"/>
            <a:ext cx="8565206" cy="10668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Straight Connector 8"/>
          <p:cNvSpPr/>
          <p:nvPr/>
        </p:nvSpPr>
        <p:spPr>
          <a:xfrm>
            <a:off x="152400" y="1275944"/>
            <a:ext cx="8763001" cy="1"/>
          </a:xfrm>
          <a:prstGeom prst="line">
            <a:avLst/>
          </a:prstGeom>
          <a:ln w="25400">
            <a:solidFill>
              <a:srgbClr val="FF6600"/>
            </a:solidFill>
          </a:ln>
        </p:spPr>
        <p:txBody>
          <a:bodyPr lIns="45719" rIns="45719"/>
          <a:lstStyle/>
          <a:p>
            <a:p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1pPr>
      <a:lvl2pPr marL="0" marR="0" indent="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2pPr>
      <a:lvl3pPr marL="0" marR="0" indent="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3pPr>
      <a:lvl4pPr marL="0" marR="0" indent="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4pPr>
      <a:lvl5pPr marL="0" marR="0" indent="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5pPr>
      <a:lvl6pPr marL="0" marR="0" indent="45720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6pPr>
      <a:lvl7pPr marL="0" marR="0" indent="91440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7pPr>
      <a:lvl8pPr marL="0" marR="0" indent="137160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8pPr>
      <a:lvl9pPr marL="0" marR="0" indent="1828800" algn="l" defTabSz="457200" rtl="0" latinLnBrk="0">
        <a:lnSpc>
          <a:spcPct val="80000"/>
        </a:lnSpc>
        <a:spcBef>
          <a:spcPts val="0"/>
        </a:spcBef>
        <a:spcAft>
          <a:spcPts val="0"/>
        </a:spcAft>
        <a:buClrTx/>
        <a:buSzTx/>
        <a:buFontTx/>
        <a:buNone/>
        <a:tabLst/>
        <a:defRPr b="1" baseline="0" cap="none" i="0" spc="-100" strike="noStrike" sz="3600" u="none">
          <a:ln>
            <a:noFill/>
          </a:ln>
          <a:solidFill>
            <a:srgbClr val="000000"/>
          </a:solidFill>
          <a:uFillTx/>
          <a:latin typeface="Arial"/>
          <a:ea typeface="Arial"/>
          <a:cs typeface="Arial"/>
          <a:sym typeface="Arial"/>
        </a:defRPr>
      </a:lvl9pPr>
    </p:titleStyle>
    <p:bodyStyle>
      <a:lvl1pPr marL="342900" marR="0" indent="-342900"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1pPr>
      <a:lvl2pPr marL="763360" marR="0" indent="-306160"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2pPr>
      <a:lvl3pPr marL="1200150" marR="0" indent="-285750"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3pPr>
      <a:lvl4pPr marL="1683327" marR="0" indent="-311727"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4pPr>
      <a:lvl5pPr marL="2140527" marR="0" indent="-311727"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5pPr>
      <a:lvl6pPr marL="2628900" marR="0" indent="-342900"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6pPr>
      <a:lvl7pPr marL="3086100" marR="0" indent="-342900"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7pPr>
      <a:lvl8pPr marL="3543300" marR="0" indent="-342900"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8pPr>
      <a:lvl9pPr marL="4000500" marR="0" indent="-342900" algn="l" defTabSz="457200" rtl="0" latinLnBrk="0">
        <a:lnSpc>
          <a:spcPct val="100000"/>
        </a:lnSpc>
        <a:spcBef>
          <a:spcPts val="1400"/>
        </a:spcBef>
        <a:spcAft>
          <a:spcPts val="0"/>
        </a:spcAft>
        <a:buClrTx/>
        <a:buSzPct val="100000"/>
        <a:buFont typeface="Arial"/>
        <a:buChar char="•"/>
        <a:tabLst/>
        <a:defRPr b="0" baseline="0" cap="none" i="0" spc="-50" strike="noStrike" sz="30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3.tif"/></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0.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Rectangle 2"/>
          <p:cNvSpPr txBox="1"/>
          <p:nvPr>
            <p:ph type="ctrTitle"/>
          </p:nvPr>
        </p:nvSpPr>
        <p:spPr>
          <a:prstGeom prst="rect">
            <a:avLst/>
          </a:prstGeom>
        </p:spPr>
        <p:txBody>
          <a:bodyPr/>
          <a:lstStyle/>
          <a:p>
            <a:pPr/>
            <a:r>
              <a:t>Batch Processing</a:t>
            </a:r>
          </a:p>
        </p:txBody>
      </p:sp>
      <p:sp>
        <p:nvSpPr>
          <p:cNvPr id="179" name="Rectangle 3"/>
          <p:cNvSpPr txBox="1"/>
          <p:nvPr>
            <p:ph type="subTitle" sz="quarter" idx="1"/>
          </p:nvPr>
        </p:nvSpPr>
        <p:spPr>
          <a:prstGeom prst="rect">
            <a:avLst/>
          </a:prstGeom>
        </p:spPr>
        <p:txBody>
          <a:bodyPr/>
          <a:lstStyle/>
          <a:p>
            <a:pPr>
              <a:defRPr spc="-100"/>
            </a:pPr>
            <a:r>
              <a:t>COS 518: </a:t>
            </a:r>
            <a:r>
              <a:rPr i="1"/>
              <a:t>Distributed Systems</a:t>
            </a:r>
            <a:endParaRPr i="1"/>
          </a:p>
          <a:p>
            <a:pPr>
              <a:defRPr spc="-100"/>
            </a:pPr>
            <a:r>
              <a:t>Lecture 10</a:t>
            </a:r>
          </a:p>
          <a:p>
            <a:pPr/>
          </a:p>
          <a:p>
            <a:pPr>
              <a:defRPr spc="-100"/>
            </a:pPr>
            <a:r>
              <a:t>Andrew Or, Mike Freedman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56"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359" name="Shape 156"/>
          <p:cNvGrpSpPr/>
          <p:nvPr/>
        </p:nvGrpSpPr>
        <p:grpSpPr>
          <a:xfrm>
            <a:off x="4275844" y="1477100"/>
            <a:ext cx="1410677" cy="1410676"/>
            <a:chOff x="0" y="0"/>
            <a:chExt cx="1410675" cy="1410675"/>
          </a:xfrm>
        </p:grpSpPr>
        <p:sp>
          <p:nvSpPr>
            <p:cNvPr id="357"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358"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362" name="Shape 159"/>
          <p:cNvGrpSpPr/>
          <p:nvPr/>
        </p:nvGrpSpPr>
        <p:grpSpPr>
          <a:xfrm>
            <a:off x="5906614" y="3150173"/>
            <a:ext cx="1410677" cy="1410677"/>
            <a:chOff x="0" y="0"/>
            <a:chExt cx="1410675" cy="1410675"/>
          </a:xfrm>
        </p:grpSpPr>
        <p:sp>
          <p:nvSpPr>
            <p:cNvPr id="36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6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363"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366" name="Shape 159"/>
          <p:cNvGrpSpPr/>
          <p:nvPr/>
        </p:nvGrpSpPr>
        <p:grpSpPr>
          <a:xfrm>
            <a:off x="2715223" y="3150173"/>
            <a:ext cx="1410677" cy="1410677"/>
            <a:chOff x="0" y="0"/>
            <a:chExt cx="1410675" cy="1410675"/>
          </a:xfrm>
        </p:grpSpPr>
        <p:sp>
          <p:nvSpPr>
            <p:cNvPr id="36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6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369" name="Shape 159"/>
          <p:cNvGrpSpPr/>
          <p:nvPr/>
        </p:nvGrpSpPr>
        <p:grpSpPr>
          <a:xfrm>
            <a:off x="4275844" y="4422986"/>
            <a:ext cx="1410677" cy="1410677"/>
            <a:chOff x="0" y="0"/>
            <a:chExt cx="1410675" cy="1410675"/>
          </a:xfrm>
        </p:grpSpPr>
        <p:sp>
          <p:nvSpPr>
            <p:cNvPr id="36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6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372" name="Shape 185"/>
          <p:cNvGrpSpPr/>
          <p:nvPr/>
        </p:nvGrpSpPr>
        <p:grpSpPr>
          <a:xfrm>
            <a:off x="616199" y="1860146"/>
            <a:ext cx="1144801" cy="812458"/>
            <a:chOff x="0" y="-133010"/>
            <a:chExt cx="1144799" cy="812457"/>
          </a:xfrm>
        </p:grpSpPr>
        <p:sp>
          <p:nvSpPr>
            <p:cNvPr id="370"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b="0" sz="1800"/>
              </a:pPr>
            </a:p>
          </p:txBody>
        </p:sp>
        <p:sp>
          <p:nvSpPr>
            <p:cNvPr id="371"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375" name="Group"/>
          <p:cNvGrpSpPr/>
          <p:nvPr/>
        </p:nvGrpSpPr>
        <p:grpSpPr>
          <a:xfrm>
            <a:off x="4468952" y="4756224"/>
            <a:ext cx="1024460" cy="744201"/>
            <a:chOff x="0" y="0"/>
            <a:chExt cx="1024459" cy="744200"/>
          </a:xfrm>
        </p:grpSpPr>
        <p:sp>
          <p:nvSpPr>
            <p:cNvPr id="373"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74"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378" name="Group"/>
          <p:cNvGrpSpPr/>
          <p:nvPr/>
        </p:nvGrpSpPr>
        <p:grpSpPr>
          <a:xfrm>
            <a:off x="6099723" y="3483411"/>
            <a:ext cx="1024460" cy="744201"/>
            <a:chOff x="0" y="0"/>
            <a:chExt cx="1024459" cy="744200"/>
          </a:xfrm>
        </p:grpSpPr>
        <p:sp>
          <p:nvSpPr>
            <p:cNvPr id="376"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77"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381" name="Shape 233"/>
          <p:cNvGrpSpPr/>
          <p:nvPr/>
        </p:nvGrpSpPr>
        <p:grpSpPr>
          <a:xfrm>
            <a:off x="616199" y="2966371"/>
            <a:ext cx="1144801" cy="812458"/>
            <a:chOff x="0" y="-133010"/>
            <a:chExt cx="1144799" cy="812457"/>
          </a:xfrm>
        </p:grpSpPr>
        <p:sp>
          <p:nvSpPr>
            <p:cNvPr id="379"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b="0" sz="1800"/>
              </a:pPr>
            </a:p>
          </p:txBody>
        </p:sp>
        <p:sp>
          <p:nvSpPr>
            <p:cNvPr id="380"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384" name="Shape 271"/>
          <p:cNvGrpSpPr/>
          <p:nvPr/>
        </p:nvGrpSpPr>
        <p:grpSpPr>
          <a:xfrm>
            <a:off x="4557852" y="4845123"/>
            <a:ext cx="1024460" cy="744202"/>
            <a:chOff x="0" y="0"/>
            <a:chExt cx="1024459" cy="744200"/>
          </a:xfrm>
        </p:grpSpPr>
        <p:sp>
          <p:nvSpPr>
            <p:cNvPr id="382" name="Rectangle"/>
            <p:cNvSpPr/>
            <p:nvPr/>
          </p:nvSpPr>
          <p:spPr>
            <a:xfrm>
              <a:off x="-1" y="-1"/>
              <a:ext cx="1024461" cy="744202"/>
            </a:xfrm>
            <a:prstGeom prst="rect">
              <a:avLst/>
            </a:prstGeom>
            <a:solidFill>
              <a:srgbClr val="FCE5CD"/>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83" name="Tweets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400"/>
              </a:lvl1pPr>
            </a:lstStyle>
            <a:p>
              <a:pPr/>
              <a:r>
                <a:t>Tweets driver</a:t>
              </a:r>
            </a:p>
          </p:txBody>
        </p:sp>
      </p:grpSp>
      <p:grpSp>
        <p:nvGrpSpPr>
          <p:cNvPr id="387" name="Shape 216"/>
          <p:cNvGrpSpPr/>
          <p:nvPr/>
        </p:nvGrpSpPr>
        <p:grpSpPr>
          <a:xfrm>
            <a:off x="2908331" y="3483411"/>
            <a:ext cx="1024460" cy="744201"/>
            <a:chOff x="0" y="0"/>
            <a:chExt cx="1024459" cy="744200"/>
          </a:xfrm>
        </p:grpSpPr>
        <p:sp>
          <p:nvSpPr>
            <p:cNvPr id="385"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86"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driver</a:t>
              </a:r>
            </a:p>
          </p:txBody>
        </p:sp>
      </p:grpSp>
      <p:grpSp>
        <p:nvGrpSpPr>
          <p:cNvPr id="390" name="Shape 270"/>
          <p:cNvGrpSpPr/>
          <p:nvPr/>
        </p:nvGrpSpPr>
        <p:grpSpPr>
          <a:xfrm>
            <a:off x="2997231" y="3572311"/>
            <a:ext cx="1024461" cy="744201"/>
            <a:chOff x="0" y="0"/>
            <a:chExt cx="1024459" cy="744200"/>
          </a:xfrm>
        </p:grpSpPr>
        <p:sp>
          <p:nvSpPr>
            <p:cNvPr id="388" name="Rectangle"/>
            <p:cNvSpPr/>
            <p:nvPr/>
          </p:nvSpPr>
          <p:spPr>
            <a:xfrm>
              <a:off x="-1" y="-1"/>
              <a:ext cx="1024461" cy="744202"/>
            </a:xfrm>
            <a:prstGeom prst="rect">
              <a:avLst/>
            </a:prstGeom>
            <a:solidFill>
              <a:srgbClr val="FCE5CD"/>
            </a:solidFill>
            <a:ln w="12700" cap="flat">
              <a:solidFill>
                <a:srgbClr val="303030"/>
              </a:solidFill>
              <a:prstDash val="solid"/>
              <a:round/>
            </a:ln>
            <a:effectLst/>
          </p:spPr>
          <p:txBody>
            <a:bodyPr wrap="square" lIns="45719" tIns="45719" rIns="45719" bIns="45719" numCol="1" anchor="ctr">
              <a:noAutofit/>
            </a:bodyPr>
            <a:lstStyle/>
            <a:p>
              <a:pPr defTabSz="1219200">
                <a:defRPr b="0" sz="1200"/>
              </a:pPr>
            </a:p>
          </p:txBody>
        </p:sp>
        <p:sp>
          <p:nvSpPr>
            <p:cNvPr id="389" name="Tweets executo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400"/>
              </a:lvl1pPr>
            </a:lstStyle>
            <a:p>
              <a:pPr/>
              <a:r>
                <a:t>Tweets executor</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92"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395" name="Shape 156"/>
          <p:cNvGrpSpPr/>
          <p:nvPr/>
        </p:nvGrpSpPr>
        <p:grpSpPr>
          <a:xfrm>
            <a:off x="4275844" y="1477100"/>
            <a:ext cx="1410677" cy="1410676"/>
            <a:chOff x="0" y="0"/>
            <a:chExt cx="1410675" cy="1410675"/>
          </a:xfrm>
        </p:grpSpPr>
        <p:sp>
          <p:nvSpPr>
            <p:cNvPr id="393"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394"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398" name="Shape 159"/>
          <p:cNvGrpSpPr/>
          <p:nvPr/>
        </p:nvGrpSpPr>
        <p:grpSpPr>
          <a:xfrm>
            <a:off x="5906614" y="3150173"/>
            <a:ext cx="1410677" cy="1410677"/>
            <a:chOff x="0" y="0"/>
            <a:chExt cx="1410675" cy="1410675"/>
          </a:xfrm>
        </p:grpSpPr>
        <p:sp>
          <p:nvSpPr>
            <p:cNvPr id="396"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97"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399"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402" name="Shape 159"/>
          <p:cNvGrpSpPr/>
          <p:nvPr/>
        </p:nvGrpSpPr>
        <p:grpSpPr>
          <a:xfrm>
            <a:off x="2715223" y="3150173"/>
            <a:ext cx="1410677" cy="1410677"/>
            <a:chOff x="0" y="0"/>
            <a:chExt cx="1410675" cy="1410675"/>
          </a:xfrm>
        </p:grpSpPr>
        <p:sp>
          <p:nvSpPr>
            <p:cNvPr id="40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40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405" name="Shape 159"/>
          <p:cNvGrpSpPr/>
          <p:nvPr/>
        </p:nvGrpSpPr>
        <p:grpSpPr>
          <a:xfrm>
            <a:off x="4275844" y="4422986"/>
            <a:ext cx="1410677" cy="1410677"/>
            <a:chOff x="0" y="0"/>
            <a:chExt cx="1410675" cy="1410675"/>
          </a:xfrm>
        </p:grpSpPr>
        <p:sp>
          <p:nvSpPr>
            <p:cNvPr id="40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40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408" name="Shape 185"/>
          <p:cNvGrpSpPr/>
          <p:nvPr/>
        </p:nvGrpSpPr>
        <p:grpSpPr>
          <a:xfrm>
            <a:off x="616199" y="1860146"/>
            <a:ext cx="1144801" cy="812458"/>
            <a:chOff x="0" y="-133010"/>
            <a:chExt cx="1144799" cy="812457"/>
          </a:xfrm>
        </p:grpSpPr>
        <p:sp>
          <p:nvSpPr>
            <p:cNvPr id="406"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b="0" sz="1800"/>
              </a:pPr>
            </a:p>
          </p:txBody>
        </p:sp>
        <p:sp>
          <p:nvSpPr>
            <p:cNvPr id="407"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411" name="Group"/>
          <p:cNvGrpSpPr/>
          <p:nvPr/>
        </p:nvGrpSpPr>
        <p:grpSpPr>
          <a:xfrm>
            <a:off x="4468952" y="4756224"/>
            <a:ext cx="1024460" cy="744201"/>
            <a:chOff x="0" y="0"/>
            <a:chExt cx="1024459" cy="744200"/>
          </a:xfrm>
        </p:grpSpPr>
        <p:sp>
          <p:nvSpPr>
            <p:cNvPr id="409"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410"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414" name="Group"/>
          <p:cNvGrpSpPr/>
          <p:nvPr/>
        </p:nvGrpSpPr>
        <p:grpSpPr>
          <a:xfrm>
            <a:off x="6099723" y="3483411"/>
            <a:ext cx="1024460" cy="744201"/>
            <a:chOff x="0" y="0"/>
            <a:chExt cx="1024459" cy="744200"/>
          </a:xfrm>
        </p:grpSpPr>
        <p:sp>
          <p:nvSpPr>
            <p:cNvPr id="412"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413"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417" name="Shape 233"/>
          <p:cNvGrpSpPr/>
          <p:nvPr/>
        </p:nvGrpSpPr>
        <p:grpSpPr>
          <a:xfrm>
            <a:off x="616199" y="2966371"/>
            <a:ext cx="1144801" cy="812458"/>
            <a:chOff x="0" y="-133010"/>
            <a:chExt cx="1144799" cy="812457"/>
          </a:xfrm>
        </p:grpSpPr>
        <p:sp>
          <p:nvSpPr>
            <p:cNvPr id="415"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b="0" sz="1800"/>
              </a:pPr>
            </a:p>
          </p:txBody>
        </p:sp>
        <p:sp>
          <p:nvSpPr>
            <p:cNvPr id="416"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420" name="Shape 289"/>
          <p:cNvGrpSpPr/>
          <p:nvPr/>
        </p:nvGrpSpPr>
        <p:grpSpPr>
          <a:xfrm>
            <a:off x="616199" y="4072596"/>
            <a:ext cx="1144801" cy="812458"/>
            <a:chOff x="0" y="-133010"/>
            <a:chExt cx="1144799" cy="812457"/>
          </a:xfrm>
        </p:grpSpPr>
        <p:sp>
          <p:nvSpPr>
            <p:cNvPr id="418" name="Oval"/>
            <p:cNvSpPr/>
            <p:nvPr/>
          </p:nvSpPr>
          <p:spPr>
            <a:xfrm>
              <a:off x="0" y="-1"/>
              <a:ext cx="1144800" cy="546438"/>
            </a:xfrm>
            <a:prstGeom prst="ellipse">
              <a:avLst/>
            </a:prstGeom>
            <a:solidFill>
              <a:srgbClr val="CFE2F3"/>
            </a:solidFill>
            <a:ln w="12700" cap="flat">
              <a:noFill/>
              <a:miter lim="400000"/>
            </a:ln>
            <a:effectLst/>
          </p:spPr>
          <p:txBody>
            <a:bodyPr wrap="square" lIns="45719" tIns="45719" rIns="45719" bIns="45719" numCol="1" anchor="ctr">
              <a:noAutofit/>
            </a:bodyPr>
            <a:lstStyle/>
            <a:p>
              <a:pPr defTabSz="1219200">
                <a:defRPr b="0" sz="1800"/>
              </a:pPr>
            </a:p>
          </p:txBody>
        </p:sp>
        <p:sp>
          <p:nvSpPr>
            <p:cNvPr id="419"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423" name="Shape 216"/>
          <p:cNvGrpSpPr/>
          <p:nvPr/>
        </p:nvGrpSpPr>
        <p:grpSpPr>
          <a:xfrm>
            <a:off x="2908331" y="3483411"/>
            <a:ext cx="1024460" cy="744201"/>
            <a:chOff x="0" y="0"/>
            <a:chExt cx="1024459" cy="744200"/>
          </a:xfrm>
        </p:grpSpPr>
        <p:sp>
          <p:nvSpPr>
            <p:cNvPr id="421"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422"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driver</a:t>
              </a:r>
            </a:p>
          </p:txBody>
        </p:sp>
      </p:grpSp>
      <p:grpSp>
        <p:nvGrpSpPr>
          <p:cNvPr id="426" name="Shape 270"/>
          <p:cNvGrpSpPr/>
          <p:nvPr/>
        </p:nvGrpSpPr>
        <p:grpSpPr>
          <a:xfrm>
            <a:off x="2997231" y="3572311"/>
            <a:ext cx="1024461" cy="744201"/>
            <a:chOff x="0" y="0"/>
            <a:chExt cx="1024459" cy="744200"/>
          </a:xfrm>
        </p:grpSpPr>
        <p:sp>
          <p:nvSpPr>
            <p:cNvPr id="424" name="Rectangle"/>
            <p:cNvSpPr/>
            <p:nvPr/>
          </p:nvSpPr>
          <p:spPr>
            <a:xfrm>
              <a:off x="-1" y="-1"/>
              <a:ext cx="1024461" cy="744202"/>
            </a:xfrm>
            <a:prstGeom prst="rect">
              <a:avLst/>
            </a:prstGeom>
            <a:solidFill>
              <a:srgbClr val="FCE5CD"/>
            </a:solidFill>
            <a:ln w="12700" cap="flat">
              <a:solidFill>
                <a:srgbClr val="303030"/>
              </a:solidFill>
              <a:prstDash val="solid"/>
              <a:round/>
            </a:ln>
            <a:effectLst/>
          </p:spPr>
          <p:txBody>
            <a:bodyPr wrap="square" lIns="45719" tIns="45719" rIns="45719" bIns="45719" numCol="1" anchor="ctr">
              <a:noAutofit/>
            </a:bodyPr>
            <a:lstStyle/>
            <a:p>
              <a:pPr defTabSz="1219200">
                <a:defRPr b="0" sz="1200"/>
              </a:pPr>
            </a:p>
          </p:txBody>
        </p:sp>
        <p:sp>
          <p:nvSpPr>
            <p:cNvPr id="425" name="Tweets executo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400"/>
              </a:lvl1pPr>
            </a:lstStyle>
            <a:p>
              <a:pPr/>
              <a:r>
                <a:t>Tweets executor</a:t>
              </a:r>
            </a:p>
          </p:txBody>
        </p:sp>
      </p:grpSp>
      <p:grpSp>
        <p:nvGrpSpPr>
          <p:cNvPr id="429" name="Shape 271"/>
          <p:cNvGrpSpPr/>
          <p:nvPr/>
        </p:nvGrpSpPr>
        <p:grpSpPr>
          <a:xfrm>
            <a:off x="4557852" y="4845124"/>
            <a:ext cx="1024460" cy="744201"/>
            <a:chOff x="0" y="0"/>
            <a:chExt cx="1024459" cy="744200"/>
          </a:xfrm>
        </p:grpSpPr>
        <p:sp>
          <p:nvSpPr>
            <p:cNvPr id="427" name="Rectangle"/>
            <p:cNvSpPr/>
            <p:nvPr/>
          </p:nvSpPr>
          <p:spPr>
            <a:xfrm>
              <a:off x="-1" y="-1"/>
              <a:ext cx="1024461" cy="744202"/>
            </a:xfrm>
            <a:prstGeom prst="rect">
              <a:avLst/>
            </a:prstGeom>
            <a:solidFill>
              <a:srgbClr val="FCE5CD"/>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428" name="Tweets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400"/>
              </a:lvl1pPr>
            </a:lstStyle>
            <a:p>
              <a:pPr/>
              <a:r>
                <a:t>Tweets driver</a:t>
              </a:r>
            </a:p>
          </p:txBody>
        </p:sp>
      </p:grpSp>
      <p:grpSp>
        <p:nvGrpSpPr>
          <p:cNvPr id="432" name="Shape 292"/>
          <p:cNvGrpSpPr/>
          <p:nvPr/>
        </p:nvGrpSpPr>
        <p:grpSpPr>
          <a:xfrm>
            <a:off x="4647033" y="4934227"/>
            <a:ext cx="1023899" cy="743794"/>
            <a:chOff x="0" y="0"/>
            <a:chExt cx="1023897" cy="743792"/>
          </a:xfrm>
        </p:grpSpPr>
        <p:sp>
          <p:nvSpPr>
            <p:cNvPr id="430" name="Rectangle"/>
            <p:cNvSpPr/>
            <p:nvPr/>
          </p:nvSpPr>
          <p:spPr>
            <a:xfrm>
              <a:off x="-1" y="-1"/>
              <a:ext cx="1023899" cy="743794"/>
            </a:xfrm>
            <a:prstGeom prst="rect">
              <a:avLst/>
            </a:prstGeom>
            <a:solidFill>
              <a:srgbClr val="CFE2F3"/>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431" name="App3 driver"/>
            <p:cNvSpPr txBox="1"/>
            <p:nvPr/>
          </p:nvSpPr>
          <p:spPr>
            <a:xfrm>
              <a:off x="-1" y="35351"/>
              <a:ext cx="1023899" cy="673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400"/>
              </a:lvl1pPr>
            </a:lstStyle>
            <a:p>
              <a:pPr/>
              <a:r>
                <a:t>App3 driver</a:t>
              </a:r>
            </a:p>
          </p:txBody>
        </p:sp>
      </p:grpSp>
      <p:grpSp>
        <p:nvGrpSpPr>
          <p:cNvPr id="435" name="Shape 292"/>
          <p:cNvGrpSpPr/>
          <p:nvPr/>
        </p:nvGrpSpPr>
        <p:grpSpPr>
          <a:xfrm>
            <a:off x="3086412" y="3661415"/>
            <a:ext cx="1023899" cy="743794"/>
            <a:chOff x="0" y="0"/>
            <a:chExt cx="1023897" cy="743792"/>
          </a:xfrm>
        </p:grpSpPr>
        <p:sp>
          <p:nvSpPr>
            <p:cNvPr id="433" name="Rectangle"/>
            <p:cNvSpPr/>
            <p:nvPr/>
          </p:nvSpPr>
          <p:spPr>
            <a:xfrm>
              <a:off x="-1" y="-1"/>
              <a:ext cx="1023899" cy="743794"/>
            </a:xfrm>
            <a:prstGeom prst="rect">
              <a:avLst/>
            </a:prstGeom>
            <a:solidFill>
              <a:srgbClr val="CFE2F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434" name="App3 executor"/>
            <p:cNvSpPr txBox="1"/>
            <p:nvPr/>
          </p:nvSpPr>
          <p:spPr>
            <a:xfrm>
              <a:off x="-1" y="35351"/>
              <a:ext cx="1023899" cy="673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400"/>
              </a:lvl1pPr>
            </a:lstStyle>
            <a:p>
              <a:pPr/>
              <a:r>
                <a:t>App3 executor</a:t>
              </a:r>
            </a:p>
          </p:txBody>
        </p:sp>
      </p:grpSp>
      <p:grpSp>
        <p:nvGrpSpPr>
          <p:cNvPr id="438" name="Shape 292"/>
          <p:cNvGrpSpPr/>
          <p:nvPr/>
        </p:nvGrpSpPr>
        <p:grpSpPr>
          <a:xfrm>
            <a:off x="6188903" y="3572515"/>
            <a:ext cx="1023899" cy="743794"/>
            <a:chOff x="0" y="0"/>
            <a:chExt cx="1023897" cy="743792"/>
          </a:xfrm>
        </p:grpSpPr>
        <p:sp>
          <p:nvSpPr>
            <p:cNvPr id="436" name="Rectangle"/>
            <p:cNvSpPr/>
            <p:nvPr/>
          </p:nvSpPr>
          <p:spPr>
            <a:xfrm>
              <a:off x="-1" y="-1"/>
              <a:ext cx="1023899" cy="743794"/>
            </a:xfrm>
            <a:prstGeom prst="rect">
              <a:avLst/>
            </a:prstGeom>
            <a:solidFill>
              <a:srgbClr val="CFE2F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437" name="App3 executor"/>
            <p:cNvSpPr txBox="1"/>
            <p:nvPr/>
          </p:nvSpPr>
          <p:spPr>
            <a:xfrm>
              <a:off x="-1" y="35351"/>
              <a:ext cx="1023899" cy="673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400"/>
              </a:lvl1pPr>
            </a:lstStyle>
            <a:p>
              <a:pPr/>
              <a:r>
                <a:t>App3 executor</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0" name="Clients submit applications to the cluster manager…"/>
          <p:cNvSpPr txBox="1"/>
          <p:nvPr>
            <p:ph type="body" idx="1"/>
          </p:nvPr>
        </p:nvSpPr>
        <p:spPr>
          <a:prstGeom prst="rect">
            <a:avLst/>
          </a:prstGeom>
        </p:spPr>
        <p:txBody>
          <a:bodyPr/>
          <a:lstStyle/>
          <a:p>
            <a:pPr marL="0" indent="0" defTabSz="1170431">
              <a:lnSpc>
                <a:spcPct val="115000"/>
              </a:lnSpc>
              <a:spcBef>
                <a:spcPts val="1200"/>
              </a:spcBef>
              <a:buClr>
                <a:srgbClr val="ADADAD"/>
              </a:buClr>
              <a:buSzTx/>
              <a:buNone/>
              <a:defRPr spc="0" sz="2304"/>
            </a:pPr>
            <a:r>
              <a:rPr>
                <a:solidFill>
                  <a:srgbClr val="0096FF"/>
                </a:solidFill>
              </a:rPr>
              <a:t>Clients</a:t>
            </a:r>
            <a:r>
              <a:t> submit applications to the cluster manager</a:t>
            </a:r>
          </a:p>
          <a:p>
            <a:pPr marL="0" indent="0" defTabSz="1170431">
              <a:lnSpc>
                <a:spcPct val="115000"/>
              </a:lnSpc>
              <a:spcBef>
                <a:spcPts val="1200"/>
              </a:spcBef>
              <a:buClr>
                <a:srgbClr val="ADADAD"/>
              </a:buClr>
              <a:buSzTx/>
              <a:buNone/>
              <a:defRPr spc="0" sz="2304"/>
            </a:pPr>
            <a:r>
              <a:rPr>
                <a:solidFill>
                  <a:srgbClr val="0096FF"/>
                </a:solidFill>
              </a:rPr>
              <a:t>Cluster manager</a:t>
            </a:r>
            <a:r>
              <a:t> assigns cluster resources to applications</a:t>
            </a:r>
          </a:p>
          <a:p>
            <a:pPr marL="0" indent="0" defTabSz="1170431">
              <a:lnSpc>
                <a:spcPct val="115000"/>
              </a:lnSpc>
              <a:spcBef>
                <a:spcPts val="1200"/>
              </a:spcBef>
              <a:buClr>
                <a:srgbClr val="ADADAD"/>
              </a:buClr>
              <a:buSzTx/>
              <a:buNone/>
              <a:defRPr spc="0" sz="2304"/>
            </a:pPr>
            <a:r>
              <a:t>Each </a:t>
            </a:r>
            <a:r>
              <a:rPr>
                <a:solidFill>
                  <a:srgbClr val="0096FF"/>
                </a:solidFill>
              </a:rPr>
              <a:t>Worker</a:t>
            </a:r>
            <a:r>
              <a:t> launches containers for each application</a:t>
            </a:r>
          </a:p>
          <a:p>
            <a:pPr marL="0" indent="0" defTabSz="1170431">
              <a:lnSpc>
                <a:spcPct val="115000"/>
              </a:lnSpc>
              <a:spcBef>
                <a:spcPts val="1200"/>
              </a:spcBef>
              <a:buClr>
                <a:srgbClr val="ADADAD"/>
              </a:buClr>
              <a:buSzTx/>
              <a:buNone/>
              <a:defRPr spc="0" sz="2304"/>
            </a:pPr>
            <a:r>
              <a:rPr>
                <a:solidFill>
                  <a:srgbClr val="0096FF"/>
                </a:solidFill>
              </a:rPr>
              <a:t>Driver</a:t>
            </a:r>
            <a:r>
              <a:t> containers run main method of user program</a:t>
            </a:r>
          </a:p>
          <a:p>
            <a:pPr marL="0" indent="0" defTabSz="1170431">
              <a:lnSpc>
                <a:spcPct val="115000"/>
              </a:lnSpc>
              <a:spcBef>
                <a:spcPts val="1200"/>
              </a:spcBef>
              <a:buClr>
                <a:srgbClr val="ADADAD"/>
              </a:buClr>
              <a:buSzTx/>
              <a:buNone/>
              <a:defRPr spc="0" sz="2304"/>
            </a:pPr>
            <a:r>
              <a:rPr>
                <a:solidFill>
                  <a:srgbClr val="0096FF"/>
                </a:solidFill>
              </a:rPr>
              <a:t>Executor</a:t>
            </a:r>
            <a:r>
              <a:t> containers run actual computation</a:t>
            </a:r>
          </a:p>
          <a:p>
            <a:pPr marL="0" indent="0" defTabSz="1170431">
              <a:lnSpc>
                <a:spcPct val="115000"/>
              </a:lnSpc>
              <a:spcBef>
                <a:spcPts val="1200"/>
              </a:spcBef>
              <a:buClr>
                <a:srgbClr val="ADADAD"/>
              </a:buClr>
              <a:buSzTx/>
              <a:buNone/>
              <a:defRPr spc="0" sz="2304"/>
            </a:pPr>
          </a:p>
          <a:p>
            <a:pPr marL="0" indent="0" defTabSz="1170431">
              <a:lnSpc>
                <a:spcPct val="115000"/>
              </a:lnSpc>
              <a:spcBef>
                <a:spcPts val="1200"/>
              </a:spcBef>
              <a:buClr>
                <a:srgbClr val="ADADAD"/>
              </a:buClr>
              <a:buSzTx/>
              <a:buNone/>
              <a:defRPr spc="0" sz="2304"/>
            </a:pPr>
            <a:r>
              <a:rPr i="1"/>
              <a:t>Examples</a:t>
            </a:r>
            <a:r>
              <a:t> of cluster manager: YARN, Mesos</a:t>
            </a:r>
          </a:p>
          <a:p>
            <a:pPr marL="0" indent="0" defTabSz="1170431">
              <a:lnSpc>
                <a:spcPct val="115000"/>
              </a:lnSpc>
              <a:spcBef>
                <a:spcPts val="1200"/>
              </a:spcBef>
              <a:buClr>
                <a:srgbClr val="ADADAD"/>
              </a:buClr>
              <a:buSzTx/>
              <a:buNone/>
              <a:defRPr spc="0" sz="2304"/>
            </a:pPr>
            <a:r>
              <a:rPr i="1"/>
              <a:t>Examples</a:t>
            </a:r>
            <a:r>
              <a:t> of computing frameworks: Hadoop MapReduce, Spark</a:t>
            </a:r>
          </a:p>
        </p:txBody>
      </p:sp>
      <p:sp>
        <p:nvSpPr>
          <p:cNvPr id="4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2" name="Basic architecture"/>
          <p:cNvSpPr txBox="1"/>
          <p:nvPr>
            <p:ph type="title"/>
          </p:nvPr>
        </p:nvSpPr>
        <p:spPr>
          <a:prstGeom prst="rect">
            <a:avLst/>
          </a:prstGeom>
        </p:spPr>
        <p:txBody>
          <a:bodyPr/>
          <a:lstStyle>
            <a:lvl1pPr defTabSz="1219200">
              <a:lnSpc>
                <a:spcPct val="100000"/>
              </a:lnSpc>
              <a:defRPr spc="0"/>
            </a:lvl1pPr>
          </a:lstStyle>
          <a:p>
            <a:pPr/>
            <a:r>
              <a:t>Basic architecture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4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4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4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4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4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4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4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44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44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40"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4" name="Cluster-level: Cluster manager assigns resources to applications…"/>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200"/>
            </a:pPr>
            <a:r>
              <a:rPr>
                <a:solidFill>
                  <a:srgbClr val="0096FF"/>
                </a:solidFill>
              </a:rPr>
              <a:t>Cluster-level</a:t>
            </a:r>
            <a:r>
              <a:t>: Cluster manager assigns resources to applications</a:t>
            </a:r>
          </a:p>
          <a:p>
            <a:pPr marL="0" indent="0" defTabSz="1219200">
              <a:lnSpc>
                <a:spcPct val="115000"/>
              </a:lnSpc>
              <a:spcBef>
                <a:spcPts val="1300"/>
              </a:spcBef>
              <a:buClr>
                <a:srgbClr val="ADADAD"/>
              </a:buClr>
              <a:buSzTx/>
              <a:buNone/>
              <a:defRPr spc="0" sz="2200"/>
            </a:pPr>
            <a:r>
              <a:rPr>
                <a:solidFill>
                  <a:srgbClr val="0096FF"/>
                </a:solidFill>
              </a:rPr>
              <a:t>Application-level</a:t>
            </a:r>
            <a:r>
              <a:t>: Driver assigns </a:t>
            </a:r>
            <a:r>
              <a:rPr i="1">
                <a:solidFill>
                  <a:srgbClr val="0096FF"/>
                </a:solidFill>
              </a:rPr>
              <a:t>tasks</a:t>
            </a:r>
            <a:r>
              <a:t> to run on executors</a:t>
            </a:r>
          </a:p>
          <a:p>
            <a:pPr marL="0" indent="609600" defTabSz="1219200">
              <a:lnSpc>
                <a:spcPct val="115000"/>
              </a:lnSpc>
              <a:spcBef>
                <a:spcPts val="1300"/>
              </a:spcBef>
              <a:buClr>
                <a:srgbClr val="ADADAD"/>
              </a:buClr>
              <a:buSzTx/>
              <a:buNone/>
              <a:defRPr spc="0" sz="2200"/>
            </a:pPr>
            <a:r>
              <a:t>A task is a unit of execution that operates on one </a:t>
            </a:r>
            <a:r>
              <a:rPr i="1"/>
              <a:t>partition</a:t>
            </a:r>
            <a:endParaRPr i="1"/>
          </a:p>
          <a:p>
            <a:pPr lvl="2" marL="0" indent="0" defTabSz="1219200">
              <a:lnSpc>
                <a:spcPct val="115000"/>
              </a:lnSpc>
              <a:spcBef>
                <a:spcPts val="1300"/>
              </a:spcBef>
              <a:buSzTx/>
              <a:buFontTx/>
              <a:buNone/>
              <a:defRPr spc="0" sz="2200"/>
            </a:pPr>
            <a:endParaRPr i="1"/>
          </a:p>
          <a:p>
            <a:pPr lvl="2" marL="0" indent="0" defTabSz="1219200">
              <a:lnSpc>
                <a:spcPct val="115000"/>
              </a:lnSpc>
              <a:spcBef>
                <a:spcPts val="1300"/>
              </a:spcBef>
              <a:buSzTx/>
              <a:buFontTx/>
              <a:buNone/>
              <a:defRPr spc="0" sz="2200"/>
            </a:pPr>
            <a:r>
              <a:rPr i="1"/>
              <a:t>Some advantages:</a:t>
            </a:r>
            <a:endParaRPr i="1"/>
          </a:p>
          <a:p>
            <a:pPr marL="0" indent="609600" defTabSz="1219200">
              <a:lnSpc>
                <a:spcPct val="115000"/>
              </a:lnSpc>
              <a:spcBef>
                <a:spcPts val="1300"/>
              </a:spcBef>
              <a:buClr>
                <a:srgbClr val="ADADAD"/>
              </a:buClr>
              <a:buSzTx/>
              <a:buNone/>
              <a:defRPr spc="0" sz="2200"/>
            </a:pPr>
            <a:r>
              <a:t>Applications need not be concerned with resource fairness</a:t>
            </a:r>
          </a:p>
          <a:p>
            <a:pPr marL="0" indent="609600" defTabSz="1219200">
              <a:lnSpc>
                <a:spcPct val="115000"/>
              </a:lnSpc>
              <a:spcBef>
                <a:spcPts val="1300"/>
              </a:spcBef>
              <a:buClr>
                <a:srgbClr val="ADADAD"/>
              </a:buClr>
              <a:buSzTx/>
              <a:buNone/>
              <a:defRPr spc="0" sz="2200"/>
            </a:pPr>
            <a:r>
              <a:t>Cluster manager need not be concerned with individual tasks</a:t>
            </a:r>
          </a:p>
          <a:p>
            <a:pPr marL="0" indent="609600" defTabSz="1219200">
              <a:lnSpc>
                <a:spcPct val="115000"/>
              </a:lnSpc>
              <a:spcBef>
                <a:spcPts val="1300"/>
              </a:spcBef>
              <a:buClr>
                <a:srgbClr val="ADADAD"/>
              </a:buClr>
              <a:buSzTx/>
              <a:buNone/>
              <a:defRPr spc="0" sz="2200"/>
            </a:pPr>
            <a:r>
              <a:t>Easy to implement priorities and preemption</a:t>
            </a:r>
          </a:p>
        </p:txBody>
      </p:sp>
      <p:sp>
        <p:nvSpPr>
          <p:cNvPr id="4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6" name="Two levels of scheduling"/>
          <p:cNvSpPr txBox="1"/>
          <p:nvPr>
            <p:ph type="title"/>
          </p:nvPr>
        </p:nvSpPr>
        <p:spPr>
          <a:prstGeom prst="rect">
            <a:avLst/>
          </a:prstGeom>
        </p:spPr>
        <p:txBody>
          <a:bodyPr/>
          <a:lstStyle>
            <a:lvl1pPr defTabSz="1219200">
              <a:lnSpc>
                <a:spcPct val="100000"/>
              </a:lnSpc>
              <a:defRPr spc="0"/>
            </a:lvl1pPr>
          </a:lstStyle>
          <a:p>
            <a:pPr/>
            <a:r>
              <a:t>Two levels of scheduling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4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4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4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4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44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44"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448" name="Title 4"/>
          <p:cNvSpPr txBox="1"/>
          <p:nvPr>
            <p:ph type="title"/>
          </p:nvPr>
        </p:nvSpPr>
        <p:spPr>
          <a:xfrm>
            <a:off x="685800" y="2322688"/>
            <a:ext cx="7772400" cy="1166479"/>
          </a:xfrm>
          <a:prstGeom prst="rect">
            <a:avLst/>
          </a:prstGeom>
        </p:spPr>
        <p:txBody>
          <a:bodyPr/>
          <a:lstStyle/>
          <a:p>
            <a:pPr/>
            <a:r>
              <a:t>Case Study: MapReduce</a:t>
            </a:r>
          </a:p>
        </p:txBody>
      </p:sp>
      <p:sp>
        <p:nvSpPr>
          <p:cNvPr id="449" name="Text Placeholder 5"/>
          <p:cNvSpPr txBox="1"/>
          <p:nvPr>
            <p:ph type="body" sz="quarter" idx="1"/>
          </p:nvPr>
        </p:nvSpPr>
        <p:spPr>
          <a:xfrm>
            <a:off x="685800" y="3546881"/>
            <a:ext cx="7772400" cy="988431"/>
          </a:xfrm>
          <a:prstGeom prst="rect">
            <a:avLst/>
          </a:prstGeom>
        </p:spPr>
        <p:txBody>
          <a:bodyPr/>
          <a:lstStyle>
            <a:lvl1pPr>
              <a:defRPr spc="-100"/>
            </a:lvl1pPr>
          </a:lstStyle>
          <a:p>
            <a:pPr/>
            <a:r>
              <a:t>(Data-parallel programming at scale)</a:t>
            </a:r>
          </a:p>
        </p:txBody>
      </p:sp>
      <p:sp>
        <p:nvSpPr>
          <p:cNvPr id="450"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3" name="Application: Word count"/>
          <p:cNvSpPr txBox="1"/>
          <p:nvPr>
            <p:ph type="title"/>
          </p:nvPr>
        </p:nvSpPr>
        <p:spPr>
          <a:prstGeom prst="rect">
            <a:avLst/>
          </a:prstGeom>
        </p:spPr>
        <p:txBody>
          <a:bodyPr/>
          <a:lstStyle>
            <a:lvl1pPr defTabSz="1219200">
              <a:lnSpc>
                <a:spcPct val="100000"/>
              </a:lnSpc>
              <a:defRPr spc="0"/>
            </a:lvl1pPr>
          </a:lstStyle>
          <a:p>
            <a:pPr/>
            <a:r>
              <a:t>Application: Word count</a:t>
            </a:r>
          </a:p>
        </p:txBody>
      </p:sp>
      <p:sp>
        <p:nvSpPr>
          <p:cNvPr id="454" name="Hello my love. I love you, my dear. Goodbye."/>
          <p:cNvSpPr txBox="1"/>
          <p:nvPr>
            <p:ph type="body" sz="quarter" idx="1"/>
          </p:nvPr>
        </p:nvSpPr>
        <p:spPr>
          <a:xfrm>
            <a:off x="1236750" y="2196950"/>
            <a:ext cx="6670500" cy="572701"/>
          </a:xfrm>
          <a:prstGeom prst="rect">
            <a:avLst/>
          </a:prstGeom>
        </p:spPr>
        <p:txBody>
          <a:bodyPr lIns="91424" tIns="91424" rIns="91424" bIns="91424"/>
          <a:lstStyle>
            <a:lvl1pPr marL="0" indent="0" defTabSz="1219200">
              <a:lnSpc>
                <a:spcPct val="115000"/>
              </a:lnSpc>
              <a:spcBef>
                <a:spcPts val="0"/>
              </a:spcBef>
              <a:buClr>
                <a:srgbClr val="595959"/>
              </a:buClr>
              <a:buSzTx/>
              <a:buNone/>
              <a:defRPr spc="0" sz="2400"/>
            </a:lvl1pPr>
          </a:lstStyle>
          <a:p>
            <a:pPr/>
            <a:r>
              <a:t>Hello my love. I love you, my dear. Goodbye.</a:t>
            </a:r>
          </a:p>
        </p:txBody>
      </p:sp>
      <p:sp>
        <p:nvSpPr>
          <p:cNvPr id="455" name="Shape 81"/>
          <p:cNvSpPr/>
          <p:nvPr/>
        </p:nvSpPr>
        <p:spPr>
          <a:xfrm>
            <a:off x="4572000" y="2916638"/>
            <a:ext cx="1" cy="517800"/>
          </a:xfrm>
          <a:prstGeom prst="line">
            <a:avLst/>
          </a:prstGeom>
          <a:ln w="25400">
            <a:solidFill>
              <a:srgbClr val="000000"/>
            </a:solidFill>
            <a:tailEnd type="triangle"/>
          </a:ln>
        </p:spPr>
        <p:txBody>
          <a:bodyPr lIns="45719" rIns="45719"/>
          <a:lstStyle/>
          <a:p>
            <a:pPr algn="l" defTabSz="1219200">
              <a:defRPr b="0" sz="1800"/>
            </a:pPr>
          </a:p>
        </p:txBody>
      </p:sp>
      <p:sp>
        <p:nvSpPr>
          <p:cNvPr id="456" name="Shape 82"/>
          <p:cNvSpPr txBox="1"/>
          <p:nvPr/>
        </p:nvSpPr>
        <p:spPr>
          <a:xfrm>
            <a:off x="913200" y="3657350"/>
            <a:ext cx="7317600" cy="5298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defTabSz="1011936">
              <a:lnSpc>
                <a:spcPct val="110000"/>
              </a:lnSpc>
              <a:defRPr b="0" i="1" sz="1992">
                <a:latin typeface="Consolas"/>
                <a:ea typeface="Consolas"/>
                <a:cs typeface="Consolas"/>
                <a:sym typeface="Consolas"/>
              </a:defRPr>
            </a:lvl1pPr>
          </a:lstStyle>
          <a:p>
            <a:pPr/>
            <a:r>
              <a:t>hello: 1, my: 2, love: 2, i: 1, dear: 1, goodbye: 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9" name="Application: Word count"/>
          <p:cNvSpPr txBox="1"/>
          <p:nvPr>
            <p:ph type="title"/>
          </p:nvPr>
        </p:nvSpPr>
        <p:spPr>
          <a:prstGeom prst="rect">
            <a:avLst/>
          </a:prstGeom>
        </p:spPr>
        <p:txBody>
          <a:bodyPr/>
          <a:lstStyle>
            <a:lvl1pPr defTabSz="1219200">
              <a:lnSpc>
                <a:spcPct val="100000"/>
              </a:lnSpc>
              <a:defRPr spc="0"/>
            </a:lvl1pPr>
          </a:lstStyle>
          <a:p>
            <a:pPr/>
            <a:r>
              <a:t>Application: Word count</a:t>
            </a:r>
          </a:p>
        </p:txBody>
      </p:sp>
      <p:sp>
        <p:nvSpPr>
          <p:cNvPr id="460" name="Locally: tokenize and put words in a hash map"/>
          <p:cNvSpPr txBox="1"/>
          <p:nvPr>
            <p:ph type="body" sz="quarter" idx="1"/>
          </p:nvPr>
        </p:nvSpPr>
        <p:spPr>
          <a:xfrm>
            <a:off x="311699" y="1590625"/>
            <a:ext cx="8520602" cy="572701"/>
          </a:xfrm>
          <a:prstGeom prst="rect">
            <a:avLst/>
          </a:prstGeom>
        </p:spPr>
        <p:txBody>
          <a:bodyPr lIns="91424" tIns="91424" rIns="91424" bIns="91424"/>
          <a:lstStyle>
            <a:lvl1pPr marL="0" indent="0" defTabSz="1219200">
              <a:lnSpc>
                <a:spcPct val="115000"/>
              </a:lnSpc>
              <a:spcBef>
                <a:spcPts val="0"/>
              </a:spcBef>
              <a:buClr>
                <a:srgbClr val="595959"/>
              </a:buClr>
              <a:buSzTx/>
              <a:buNone/>
              <a:defRPr spc="0" sz="2400"/>
            </a:lvl1pPr>
          </a:lstStyle>
          <a:p>
            <a:pPr/>
            <a:r>
              <a:t>Locally: tokenize and put words in a hash map</a:t>
            </a:r>
          </a:p>
        </p:txBody>
      </p:sp>
      <p:sp>
        <p:nvSpPr>
          <p:cNvPr id="461" name="Shape 89"/>
          <p:cNvSpPr txBox="1"/>
          <p:nvPr/>
        </p:nvSpPr>
        <p:spPr>
          <a:xfrm>
            <a:off x="311699" y="2456800"/>
            <a:ext cx="8520602" cy="2195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lgn="l" defTabSz="1036320">
              <a:lnSpc>
                <a:spcPct val="115000"/>
              </a:lnSpc>
              <a:defRPr sz="2040"/>
            </a:pPr>
            <a:r>
              <a:t>How do you parallelize this?</a:t>
            </a:r>
          </a:p>
          <a:p>
            <a:pPr indent="518160" algn="l" defTabSz="1036320">
              <a:lnSpc>
                <a:spcPct val="115000"/>
              </a:lnSpc>
              <a:spcBef>
                <a:spcPts val="1800"/>
              </a:spcBef>
              <a:defRPr b="0" sz="2040"/>
            </a:pPr>
            <a:r>
              <a:t>Split document by half</a:t>
            </a:r>
          </a:p>
          <a:p>
            <a:pPr indent="518160" algn="l" defTabSz="1036320">
              <a:lnSpc>
                <a:spcPct val="115000"/>
              </a:lnSpc>
              <a:spcBef>
                <a:spcPts val="1800"/>
              </a:spcBef>
              <a:defRPr b="0" sz="2040"/>
            </a:pPr>
            <a:r>
              <a:t>Build two hash maps, one for each half</a:t>
            </a:r>
          </a:p>
          <a:p>
            <a:pPr indent="518160" algn="l" defTabSz="1036320">
              <a:lnSpc>
                <a:spcPct val="115000"/>
              </a:lnSpc>
              <a:spcBef>
                <a:spcPts val="1800"/>
              </a:spcBef>
              <a:defRPr b="0" sz="2040"/>
            </a:pPr>
            <a:r>
              <a:t>Merge the two hash maps (by key)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61">
                                            <p:bg/>
                                          </p:spTgt>
                                        </p:tgtEl>
                                        <p:attrNameLst>
                                          <p:attrName>style.visibility</p:attrName>
                                        </p:attrNameLst>
                                      </p:cBhvr>
                                      <p:to>
                                        <p:strVal val="visible"/>
                                      </p:to>
                                    </p:set>
                                    <p:animEffect filter="dissolve" transition="in">
                                      <p:cBhvr>
                                        <p:cTn id="7" dur="1"/>
                                        <p:tgtEl>
                                          <p:spTgt spid="461">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461">
                                            <p:txEl>
                                              <p:pRg st="0" end="0"/>
                                            </p:txEl>
                                          </p:spTgt>
                                        </p:tgtEl>
                                        <p:attrNameLst>
                                          <p:attrName>style.visibility</p:attrName>
                                        </p:attrNameLst>
                                      </p:cBhvr>
                                      <p:to>
                                        <p:strVal val="visible"/>
                                      </p:to>
                                    </p:set>
                                    <p:animEffect filter="dissolve" transition="in">
                                      <p:cBhvr>
                                        <p:cTn id="10" dur="1"/>
                                        <p:tgtEl>
                                          <p:spTgt spid="46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461">
                                            <p:txEl>
                                              <p:pRg st="1" end="1"/>
                                            </p:txEl>
                                          </p:spTgt>
                                        </p:tgtEl>
                                        <p:attrNameLst>
                                          <p:attrName>style.visibility</p:attrName>
                                        </p:attrNameLst>
                                      </p:cBhvr>
                                      <p:to>
                                        <p:strVal val="visible"/>
                                      </p:to>
                                    </p:set>
                                    <p:animEffect filter="dissolve" transition="in">
                                      <p:cBhvr>
                                        <p:cTn id="15" dur="1"/>
                                        <p:tgtEl>
                                          <p:spTgt spid="46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1" fill="hold">
                                  <p:stCondLst>
                                    <p:cond delay="0"/>
                                  </p:stCondLst>
                                  <p:iterate type="el" backwards="0">
                                    <p:tmAbs val="0"/>
                                  </p:iterate>
                                  <p:childTnLst>
                                    <p:set>
                                      <p:cBhvr>
                                        <p:cTn id="19" fill="hold"/>
                                        <p:tgtEl>
                                          <p:spTgt spid="461">
                                            <p:txEl>
                                              <p:pRg st="2" end="2"/>
                                            </p:txEl>
                                          </p:spTgt>
                                        </p:tgtEl>
                                        <p:attrNameLst>
                                          <p:attrName>style.visibility</p:attrName>
                                        </p:attrNameLst>
                                      </p:cBhvr>
                                      <p:to>
                                        <p:strVal val="visible"/>
                                      </p:to>
                                    </p:set>
                                    <p:animEffect filter="dissolve" transition="in">
                                      <p:cBhvr>
                                        <p:cTn id="20" dur="1"/>
                                        <p:tgtEl>
                                          <p:spTgt spid="46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1" fill="hold">
                                  <p:stCondLst>
                                    <p:cond delay="0"/>
                                  </p:stCondLst>
                                  <p:iterate type="el" backwards="0">
                                    <p:tmAbs val="0"/>
                                  </p:iterate>
                                  <p:childTnLst>
                                    <p:set>
                                      <p:cBhvr>
                                        <p:cTn id="24" fill="hold"/>
                                        <p:tgtEl>
                                          <p:spTgt spid="461">
                                            <p:txEl>
                                              <p:pRg st="3" end="3"/>
                                            </p:txEl>
                                          </p:spTgt>
                                        </p:tgtEl>
                                        <p:attrNameLst>
                                          <p:attrName>style.visibility</p:attrName>
                                        </p:attrNameLst>
                                      </p:cBhvr>
                                      <p:to>
                                        <p:strVal val="visible"/>
                                      </p:to>
                                    </p:set>
                                    <p:animEffect filter="dissolve" transition="in">
                                      <p:cBhvr>
                                        <p:cTn id="25" dur="1"/>
                                        <p:tgtEl>
                                          <p:spTgt spid="46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461"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94"/>
          <p:cNvSpPr/>
          <p:nvPr/>
        </p:nvSpPr>
        <p:spPr>
          <a:xfrm>
            <a:off x="2447829" y="2442623"/>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464" name="Shape 95" descr="Shape 95"/>
          <p:cNvPicPr>
            <a:picLocks noChangeAspect="1"/>
          </p:cNvPicPr>
          <p:nvPr/>
        </p:nvPicPr>
        <p:blipFill>
          <a:blip r:embed="rId2">
            <a:extLst/>
          </a:blip>
          <a:stretch>
            <a:fillRect/>
          </a:stretch>
        </p:blipFill>
        <p:spPr>
          <a:xfrm>
            <a:off x="3157750" y="3086574"/>
            <a:ext cx="760026" cy="760026"/>
          </a:xfrm>
          <a:prstGeom prst="rect">
            <a:avLst/>
          </a:prstGeom>
          <a:ln w="12700">
            <a:miter lim="400000"/>
          </a:ln>
        </p:spPr>
      </p:pic>
      <p:pic>
        <p:nvPicPr>
          <p:cNvPr id="465" name="Shape 96" descr="Shape 96"/>
          <p:cNvPicPr>
            <a:picLocks noChangeAspect="1"/>
          </p:cNvPicPr>
          <p:nvPr/>
        </p:nvPicPr>
        <p:blipFill>
          <a:blip r:embed="rId2">
            <a:extLst/>
          </a:blip>
          <a:stretch>
            <a:fillRect/>
          </a:stretch>
        </p:blipFill>
        <p:spPr>
          <a:xfrm>
            <a:off x="4246324" y="2753199"/>
            <a:ext cx="760026" cy="760026"/>
          </a:xfrm>
          <a:prstGeom prst="rect">
            <a:avLst/>
          </a:prstGeom>
          <a:ln w="12700">
            <a:miter lim="400000"/>
          </a:ln>
        </p:spPr>
      </p:pic>
      <p:pic>
        <p:nvPicPr>
          <p:cNvPr id="466" name="Shape 97" descr="Shape 97"/>
          <p:cNvPicPr>
            <a:picLocks noChangeAspect="1"/>
          </p:cNvPicPr>
          <p:nvPr/>
        </p:nvPicPr>
        <p:blipFill>
          <a:blip r:embed="rId2">
            <a:extLst/>
          </a:blip>
          <a:stretch>
            <a:fillRect/>
          </a:stretch>
        </p:blipFill>
        <p:spPr>
          <a:xfrm>
            <a:off x="5233425" y="2922399"/>
            <a:ext cx="760026" cy="760026"/>
          </a:xfrm>
          <a:prstGeom prst="rect">
            <a:avLst/>
          </a:prstGeom>
          <a:ln w="12700">
            <a:miter lim="400000"/>
          </a:ln>
        </p:spPr>
      </p:pic>
      <p:pic>
        <p:nvPicPr>
          <p:cNvPr id="467" name="Shape 98" descr="Shape 98"/>
          <p:cNvPicPr>
            <a:picLocks noChangeAspect="1"/>
          </p:cNvPicPr>
          <p:nvPr/>
        </p:nvPicPr>
        <p:blipFill>
          <a:blip r:embed="rId2">
            <a:extLst/>
          </a:blip>
          <a:stretch>
            <a:fillRect/>
          </a:stretch>
        </p:blipFill>
        <p:spPr>
          <a:xfrm>
            <a:off x="3771124" y="3846600"/>
            <a:ext cx="760026" cy="760026"/>
          </a:xfrm>
          <a:prstGeom prst="rect">
            <a:avLst/>
          </a:prstGeom>
          <a:ln w="12700">
            <a:miter lim="400000"/>
          </a:ln>
        </p:spPr>
      </p:pic>
      <p:pic>
        <p:nvPicPr>
          <p:cNvPr id="468" name="Shape 99" descr="Shape 99"/>
          <p:cNvPicPr>
            <a:picLocks noChangeAspect="1"/>
          </p:cNvPicPr>
          <p:nvPr/>
        </p:nvPicPr>
        <p:blipFill>
          <a:blip r:embed="rId2">
            <a:extLst/>
          </a:blip>
          <a:stretch>
            <a:fillRect/>
          </a:stretch>
        </p:blipFill>
        <p:spPr>
          <a:xfrm>
            <a:off x="4760912" y="3846600"/>
            <a:ext cx="760026" cy="760026"/>
          </a:xfrm>
          <a:prstGeom prst="rect">
            <a:avLst/>
          </a:prstGeom>
          <a:ln w="12700">
            <a:miter lim="400000"/>
          </a:ln>
        </p:spPr>
      </p:pic>
      <p:sp>
        <p:nvSpPr>
          <p:cNvPr id="469" name="Shape 100"/>
          <p:cNvSpPr txBox="1"/>
          <p:nvPr>
            <p:ph type="body" sz="quarter" idx="1"/>
          </p:nvPr>
        </p:nvSpPr>
        <p:spPr>
          <a:xfrm>
            <a:off x="311699" y="1423125"/>
            <a:ext cx="8520602" cy="572701"/>
          </a:xfrm>
          <a:prstGeom prst="rect">
            <a:avLst/>
          </a:prstGeom>
        </p:spPr>
        <p:txBody>
          <a:bodyPr/>
          <a:lstStyle>
            <a:lvl1pPr marL="0" indent="0" algn="ctr" defTabSz="1024127">
              <a:spcBef>
                <a:spcPts val="1700"/>
              </a:spcBef>
              <a:buSzTx/>
              <a:buNone/>
              <a:defRPr b="1" i="1" sz="2688">
                <a:solidFill>
                  <a:srgbClr val="000000"/>
                </a:solidFill>
              </a:defRPr>
            </a:lvl1pPr>
          </a:lstStyle>
          <a:p>
            <a:pPr/>
            <a:r>
              <a:t>How do you do this in a distributed environment?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105"/>
          <p:cNvSpPr txBox="1"/>
          <p:nvPr>
            <p:ph type="body" sz="quarter" idx="1"/>
          </p:nvPr>
        </p:nvSpPr>
        <p:spPr>
          <a:xfrm>
            <a:off x="594374" y="2169937"/>
            <a:ext cx="3389702" cy="2410501"/>
          </a:xfrm>
          <a:prstGeom prst="rect">
            <a:avLst/>
          </a:prstGeom>
        </p:spPr>
        <p:txBody>
          <a:bodyPr/>
          <a:lstStyle>
            <a:lvl1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lvl1pPr>
          </a:lstStyle>
          <a:p>
            <a:pPr/>
            <a:r>
              <a:t>When in the Course of human events, it becomes necessary for one people to dissolve the political bands which have connected them with another, and to assume, among the Powers of the earth, the separate and equal station to which the Laws of Nature and of Nature's God entitle them, a decent respect to the opinions of mankind requires that they should declare the causes which impel them to the separation.</a:t>
            </a:r>
          </a:p>
        </p:txBody>
      </p:sp>
      <p:sp>
        <p:nvSpPr>
          <p:cNvPr id="472" name="Shape 106"/>
          <p:cNvSpPr/>
          <p:nvPr/>
        </p:nvSpPr>
        <p:spPr>
          <a:xfrm>
            <a:off x="4269704" y="210236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473" name="Shape 107" descr="Shape 107"/>
          <p:cNvPicPr>
            <a:picLocks noChangeAspect="1"/>
          </p:cNvPicPr>
          <p:nvPr/>
        </p:nvPicPr>
        <p:blipFill>
          <a:blip r:embed="rId2">
            <a:extLst/>
          </a:blip>
          <a:stretch>
            <a:fillRect/>
          </a:stretch>
        </p:blipFill>
        <p:spPr>
          <a:xfrm>
            <a:off x="4979625" y="2746312"/>
            <a:ext cx="760026" cy="760027"/>
          </a:xfrm>
          <a:prstGeom prst="rect">
            <a:avLst/>
          </a:prstGeom>
          <a:ln w="12700">
            <a:miter lim="400000"/>
          </a:ln>
        </p:spPr>
      </p:pic>
      <p:pic>
        <p:nvPicPr>
          <p:cNvPr id="474" name="Shape 108" descr="Shape 108"/>
          <p:cNvPicPr>
            <a:picLocks noChangeAspect="1"/>
          </p:cNvPicPr>
          <p:nvPr/>
        </p:nvPicPr>
        <p:blipFill>
          <a:blip r:embed="rId2">
            <a:extLst/>
          </a:blip>
          <a:stretch>
            <a:fillRect/>
          </a:stretch>
        </p:blipFill>
        <p:spPr>
          <a:xfrm>
            <a:off x="6068200" y="2412937"/>
            <a:ext cx="760026" cy="760027"/>
          </a:xfrm>
          <a:prstGeom prst="rect">
            <a:avLst/>
          </a:prstGeom>
          <a:ln w="12700">
            <a:miter lim="400000"/>
          </a:ln>
        </p:spPr>
      </p:pic>
      <p:pic>
        <p:nvPicPr>
          <p:cNvPr id="475" name="Shape 109" descr="Shape 109"/>
          <p:cNvPicPr>
            <a:picLocks noChangeAspect="1"/>
          </p:cNvPicPr>
          <p:nvPr/>
        </p:nvPicPr>
        <p:blipFill>
          <a:blip r:embed="rId2">
            <a:extLst/>
          </a:blip>
          <a:stretch>
            <a:fillRect/>
          </a:stretch>
        </p:blipFill>
        <p:spPr>
          <a:xfrm>
            <a:off x="7131500" y="2582137"/>
            <a:ext cx="760026" cy="760026"/>
          </a:xfrm>
          <a:prstGeom prst="rect">
            <a:avLst/>
          </a:prstGeom>
          <a:ln w="12700">
            <a:miter lim="400000"/>
          </a:ln>
        </p:spPr>
      </p:pic>
      <p:pic>
        <p:nvPicPr>
          <p:cNvPr id="476" name="Shape 110" descr="Shape 110"/>
          <p:cNvPicPr>
            <a:picLocks noChangeAspect="1"/>
          </p:cNvPicPr>
          <p:nvPr/>
        </p:nvPicPr>
        <p:blipFill>
          <a:blip r:embed="rId2">
            <a:extLst/>
          </a:blip>
          <a:stretch>
            <a:fillRect/>
          </a:stretch>
        </p:blipFill>
        <p:spPr>
          <a:xfrm>
            <a:off x="5593000" y="3506337"/>
            <a:ext cx="760026" cy="760026"/>
          </a:xfrm>
          <a:prstGeom prst="rect">
            <a:avLst/>
          </a:prstGeom>
          <a:ln w="12700">
            <a:miter lim="400000"/>
          </a:ln>
        </p:spPr>
      </p:pic>
      <p:pic>
        <p:nvPicPr>
          <p:cNvPr id="477" name="Shape 111" descr="Shape 111"/>
          <p:cNvPicPr>
            <a:picLocks noChangeAspect="1"/>
          </p:cNvPicPr>
          <p:nvPr/>
        </p:nvPicPr>
        <p:blipFill>
          <a:blip r:embed="rId2">
            <a:extLst/>
          </a:blip>
          <a:stretch>
            <a:fillRect/>
          </a:stretch>
        </p:blipFill>
        <p:spPr>
          <a:xfrm>
            <a:off x="6582788" y="3506337"/>
            <a:ext cx="760026" cy="760026"/>
          </a:xfrm>
          <a:prstGeom prst="rect">
            <a:avLst/>
          </a:prstGeom>
          <a:ln w="12700">
            <a:miter lim="400000"/>
          </a:ln>
        </p:spPr>
      </p:pic>
      <p:sp>
        <p:nvSpPr>
          <p:cNvPr id="478" name="Shape 112"/>
          <p:cNvSpPr txBox="1"/>
          <p:nvPr/>
        </p:nvSpPr>
        <p:spPr>
          <a:xfrm>
            <a:off x="1225450" y="4580449"/>
            <a:ext cx="1979099" cy="44524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l">
              <a:lnSpc>
                <a:spcPct val="115000"/>
              </a:lnSpc>
              <a:spcBef>
                <a:spcPts val="1600"/>
              </a:spcBef>
              <a:defRPr sz="1800"/>
            </a:lvl1pPr>
          </a:lstStyle>
          <a:p>
            <a:pPr/>
            <a:r>
              <a:t>Input document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117"/>
          <p:cNvSpPr txBox="1"/>
          <p:nvPr>
            <p:ph type="body" sz="quarter" idx="1"/>
          </p:nvPr>
        </p:nvSpPr>
        <p:spPr>
          <a:xfrm>
            <a:off x="670575" y="2055600"/>
            <a:ext cx="3428701" cy="2746800"/>
          </a:xfrm>
          <a:prstGeom prst="rect">
            <a:avLst/>
          </a:prstGeom>
        </p:spPr>
        <p:txBody>
          <a:bodyPr/>
          <a:lstStyle/>
          <a:p>
            <a:pPr marL="0" marR="99567" indent="74675" defTabSz="1024127">
              <a:lnSpc>
                <a:spcPct val="142857"/>
              </a:lnSpc>
              <a:buSzTx/>
              <a:buNone/>
              <a:defRPr sz="1008">
                <a:solidFill>
                  <a:srgbClr val="666666"/>
                </a:solidFill>
                <a:latin typeface="Consolas"/>
                <a:ea typeface="Consolas"/>
                <a:cs typeface="Consolas"/>
                <a:sym typeface="Consolas"/>
              </a:defRPr>
            </a:pPr>
            <a:r>
              <a:t>When in the Course of human events, it becomes necessary for one people to </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dissolve the political bands which have connected them with another, and to assume,</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among the Powers of the earth, the separate and equal station to which the Laws of</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Nature and of Nature's God entitle them, a decent respect to the opinions of mankind</a:t>
            </a:r>
          </a:p>
          <a:p>
            <a:pPr marL="0" marR="99567" indent="74675" defTabSz="1024127">
              <a:lnSpc>
                <a:spcPct val="142857"/>
              </a:lnSpc>
              <a:spcBef>
                <a:spcPts val="800"/>
              </a:spcBef>
              <a:buSzTx/>
              <a:buNone/>
              <a:defRPr sz="1008">
                <a:solidFill>
                  <a:srgbClr val="666666"/>
                </a:solidFill>
                <a:latin typeface="Consolas"/>
                <a:ea typeface="Consolas"/>
                <a:cs typeface="Consolas"/>
                <a:sym typeface="Consolas"/>
              </a:defRPr>
            </a:pPr>
            <a:r>
              <a:t>requires that they should declare the causes which impel them to the separation.</a:t>
            </a:r>
          </a:p>
        </p:txBody>
      </p:sp>
      <p:sp>
        <p:nvSpPr>
          <p:cNvPr id="481" name="Shape 118"/>
          <p:cNvSpPr/>
          <p:nvPr/>
        </p:nvSpPr>
        <p:spPr>
          <a:xfrm>
            <a:off x="670574" y="2618250"/>
            <a:ext cx="3285301" cy="1"/>
          </a:xfrm>
          <a:prstGeom prst="line">
            <a:avLst/>
          </a:prstGeom>
          <a:ln w="25400">
            <a:solidFill>
              <a:srgbClr val="FF0000"/>
            </a:solidFill>
          </a:ln>
        </p:spPr>
        <p:txBody>
          <a:bodyPr lIns="45719" rIns="45719"/>
          <a:lstStyle/>
          <a:p>
            <a:pPr algn="l" defTabSz="1219200">
              <a:defRPr b="0" sz="1800"/>
            </a:pPr>
          </a:p>
        </p:txBody>
      </p:sp>
      <p:sp>
        <p:nvSpPr>
          <p:cNvPr id="482" name="Shape 119"/>
          <p:cNvSpPr/>
          <p:nvPr/>
        </p:nvSpPr>
        <p:spPr>
          <a:xfrm>
            <a:off x="670574" y="3151650"/>
            <a:ext cx="3285301" cy="1"/>
          </a:xfrm>
          <a:prstGeom prst="line">
            <a:avLst/>
          </a:prstGeom>
          <a:ln w="25400">
            <a:solidFill>
              <a:srgbClr val="FF0000"/>
            </a:solidFill>
          </a:ln>
        </p:spPr>
        <p:txBody>
          <a:bodyPr lIns="45719" rIns="45719"/>
          <a:lstStyle/>
          <a:p>
            <a:pPr algn="l" defTabSz="1219200">
              <a:defRPr b="0" sz="1800"/>
            </a:pPr>
          </a:p>
        </p:txBody>
      </p:sp>
      <p:sp>
        <p:nvSpPr>
          <p:cNvPr id="483" name="Shape 120"/>
          <p:cNvSpPr/>
          <p:nvPr/>
        </p:nvSpPr>
        <p:spPr>
          <a:xfrm>
            <a:off x="670574" y="3685050"/>
            <a:ext cx="3285301" cy="1"/>
          </a:xfrm>
          <a:prstGeom prst="line">
            <a:avLst/>
          </a:prstGeom>
          <a:ln w="25400">
            <a:solidFill>
              <a:srgbClr val="FF0000"/>
            </a:solidFill>
          </a:ln>
        </p:spPr>
        <p:txBody>
          <a:bodyPr lIns="45719" rIns="45719"/>
          <a:lstStyle/>
          <a:p>
            <a:pPr algn="l" defTabSz="1219200">
              <a:defRPr b="0" sz="1800"/>
            </a:pPr>
          </a:p>
        </p:txBody>
      </p:sp>
      <p:sp>
        <p:nvSpPr>
          <p:cNvPr id="484" name="Shape 121"/>
          <p:cNvSpPr/>
          <p:nvPr/>
        </p:nvSpPr>
        <p:spPr>
          <a:xfrm>
            <a:off x="670574" y="4218449"/>
            <a:ext cx="3285301" cy="1"/>
          </a:xfrm>
          <a:prstGeom prst="line">
            <a:avLst/>
          </a:prstGeom>
          <a:ln w="25400">
            <a:solidFill>
              <a:srgbClr val="FF0000"/>
            </a:solidFill>
          </a:ln>
        </p:spPr>
        <p:txBody>
          <a:bodyPr lIns="45719" rIns="45719"/>
          <a:lstStyle/>
          <a:p>
            <a:pPr algn="l" defTabSz="1219200">
              <a:defRPr b="0" sz="1800"/>
            </a:pPr>
          </a:p>
        </p:txBody>
      </p:sp>
      <p:sp>
        <p:nvSpPr>
          <p:cNvPr id="485" name="Shape 122"/>
          <p:cNvSpPr/>
          <p:nvPr/>
        </p:nvSpPr>
        <p:spPr>
          <a:xfrm>
            <a:off x="4269704" y="210236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486" name="Shape 123" descr="Shape 123"/>
          <p:cNvPicPr>
            <a:picLocks noChangeAspect="1"/>
          </p:cNvPicPr>
          <p:nvPr/>
        </p:nvPicPr>
        <p:blipFill>
          <a:blip r:embed="rId2">
            <a:extLst/>
          </a:blip>
          <a:stretch>
            <a:fillRect/>
          </a:stretch>
        </p:blipFill>
        <p:spPr>
          <a:xfrm>
            <a:off x="4979625" y="2746312"/>
            <a:ext cx="760026" cy="760027"/>
          </a:xfrm>
          <a:prstGeom prst="rect">
            <a:avLst/>
          </a:prstGeom>
          <a:ln w="12700">
            <a:miter lim="400000"/>
          </a:ln>
        </p:spPr>
      </p:pic>
      <p:pic>
        <p:nvPicPr>
          <p:cNvPr id="487" name="Shape 124" descr="Shape 124"/>
          <p:cNvPicPr>
            <a:picLocks noChangeAspect="1"/>
          </p:cNvPicPr>
          <p:nvPr/>
        </p:nvPicPr>
        <p:blipFill>
          <a:blip r:embed="rId2">
            <a:extLst/>
          </a:blip>
          <a:stretch>
            <a:fillRect/>
          </a:stretch>
        </p:blipFill>
        <p:spPr>
          <a:xfrm>
            <a:off x="6068200" y="2412937"/>
            <a:ext cx="760026" cy="760027"/>
          </a:xfrm>
          <a:prstGeom prst="rect">
            <a:avLst/>
          </a:prstGeom>
          <a:ln w="12700">
            <a:miter lim="400000"/>
          </a:ln>
        </p:spPr>
      </p:pic>
      <p:pic>
        <p:nvPicPr>
          <p:cNvPr id="488" name="Shape 125" descr="Shape 125"/>
          <p:cNvPicPr>
            <a:picLocks noChangeAspect="1"/>
          </p:cNvPicPr>
          <p:nvPr/>
        </p:nvPicPr>
        <p:blipFill>
          <a:blip r:embed="rId2">
            <a:extLst/>
          </a:blip>
          <a:stretch>
            <a:fillRect/>
          </a:stretch>
        </p:blipFill>
        <p:spPr>
          <a:xfrm>
            <a:off x="7131500" y="2582137"/>
            <a:ext cx="760026" cy="760026"/>
          </a:xfrm>
          <a:prstGeom prst="rect">
            <a:avLst/>
          </a:prstGeom>
          <a:ln w="12700">
            <a:miter lim="400000"/>
          </a:ln>
        </p:spPr>
      </p:pic>
      <p:pic>
        <p:nvPicPr>
          <p:cNvPr id="489" name="Shape 126" descr="Shape 126"/>
          <p:cNvPicPr>
            <a:picLocks noChangeAspect="1"/>
          </p:cNvPicPr>
          <p:nvPr/>
        </p:nvPicPr>
        <p:blipFill>
          <a:blip r:embed="rId2">
            <a:extLst/>
          </a:blip>
          <a:stretch>
            <a:fillRect/>
          </a:stretch>
        </p:blipFill>
        <p:spPr>
          <a:xfrm>
            <a:off x="5593000" y="3506337"/>
            <a:ext cx="760026" cy="760026"/>
          </a:xfrm>
          <a:prstGeom prst="rect">
            <a:avLst/>
          </a:prstGeom>
          <a:ln w="12700">
            <a:miter lim="400000"/>
          </a:ln>
        </p:spPr>
      </p:pic>
      <p:pic>
        <p:nvPicPr>
          <p:cNvPr id="490" name="Shape 127" descr="Shape 127"/>
          <p:cNvPicPr>
            <a:picLocks noChangeAspect="1"/>
          </p:cNvPicPr>
          <p:nvPr/>
        </p:nvPicPr>
        <p:blipFill>
          <a:blip r:embed="rId2">
            <a:extLst/>
          </a:blip>
          <a:stretch>
            <a:fillRect/>
          </a:stretch>
        </p:blipFill>
        <p:spPr>
          <a:xfrm>
            <a:off x="6582788" y="3506337"/>
            <a:ext cx="760026" cy="760026"/>
          </a:xfrm>
          <a:prstGeom prst="rect">
            <a:avLst/>
          </a:prstGeom>
          <a:ln w="12700">
            <a:miter lim="400000"/>
          </a:ln>
        </p:spPr>
      </p:pic>
      <p:sp>
        <p:nvSpPr>
          <p:cNvPr id="491" name="Shape 128"/>
          <p:cNvSpPr txBox="1"/>
          <p:nvPr/>
        </p:nvSpPr>
        <p:spPr>
          <a:xfrm>
            <a:off x="1225450" y="4885249"/>
            <a:ext cx="1979099" cy="44524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15000"/>
              </a:lnSpc>
              <a:spcBef>
                <a:spcPts val="1600"/>
              </a:spcBef>
              <a:defRPr sz="1800">
                <a:solidFill>
                  <a:srgbClr val="FF0000"/>
                </a:solidFill>
              </a:defRPr>
            </a:lvl1pPr>
          </a:lstStyle>
          <a:p>
            <a:pPr/>
            <a:r>
              <a:t>Partition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181" name="Title 4"/>
          <p:cNvSpPr txBox="1"/>
          <p:nvPr>
            <p:ph type="title"/>
          </p:nvPr>
        </p:nvSpPr>
        <p:spPr>
          <a:xfrm>
            <a:off x="685800" y="2322688"/>
            <a:ext cx="7772400" cy="1166479"/>
          </a:xfrm>
          <a:prstGeom prst="rect">
            <a:avLst/>
          </a:prstGeom>
        </p:spPr>
        <p:txBody>
          <a:bodyPr/>
          <a:lstStyle/>
          <a:p>
            <a:pPr/>
            <a:r>
              <a:t>Basic architecture</a:t>
            </a:r>
          </a:p>
        </p:txBody>
      </p:sp>
      <p:sp>
        <p:nvSpPr>
          <p:cNvPr id="182" name="Text Placeholder 5"/>
          <p:cNvSpPr txBox="1"/>
          <p:nvPr>
            <p:ph type="body" sz="quarter" idx="1"/>
          </p:nvPr>
        </p:nvSpPr>
        <p:spPr>
          <a:xfrm>
            <a:off x="685799" y="3214660"/>
            <a:ext cx="7772401" cy="988431"/>
          </a:xfrm>
          <a:prstGeom prst="rect">
            <a:avLst/>
          </a:prstGeom>
        </p:spPr>
        <p:txBody>
          <a:bodyPr/>
          <a:lstStyle>
            <a:lvl1pPr>
              <a:defRPr spc="-100"/>
            </a:lvl1pPr>
          </a:lstStyle>
          <a:p>
            <a:pPr/>
            <a:r>
              <a:t>in “big data” systems</a:t>
            </a:r>
          </a:p>
        </p:txBody>
      </p:sp>
      <p:sp>
        <p:nvSpPr>
          <p:cNvPr id="183" name="Slide Number Placeholder 2"/>
          <p:cNvSpPr txBox="1"/>
          <p:nvPr>
            <p:ph type="sldNum" sz="quarter" idx="2"/>
          </p:nvPr>
        </p:nvSpPr>
        <p:spPr>
          <a:xfrm>
            <a:off x="8731816" y="6524870"/>
            <a:ext cx="183584"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133"/>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494" name="Shape 134" descr="Shape 134"/>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495" name="Shape 135" descr="Shape 135"/>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496" name="Shape 136" descr="Shape 136"/>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497" name="Shape 137" descr="Shape 137"/>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498" name="Shape 138"/>
          <p:cNvSpPr txBox="1"/>
          <p:nvPr/>
        </p:nvSpPr>
        <p:spPr>
          <a:xfrm>
            <a:off x="933347" y="1990203"/>
            <a:ext cx="2154717"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r" defTabSz="1219200">
              <a:lnSpc>
                <a:spcPct val="142857"/>
              </a:lnSpc>
              <a:defRPr b="0" sz="1200">
                <a:solidFill>
                  <a:srgbClr val="666666"/>
                </a:solidFill>
                <a:latin typeface="Consolas"/>
                <a:ea typeface="Consolas"/>
                <a:cs typeface="Consolas"/>
                <a:sym typeface="Consolas"/>
              </a:defRPr>
            </a:lvl1pPr>
          </a:lstStyle>
          <a:p>
            <a:pPr/>
            <a:r>
              <a:t>When in the Course of human events, it becomes necessary for one people to</a:t>
            </a:r>
          </a:p>
        </p:txBody>
      </p:sp>
      <p:sp>
        <p:nvSpPr>
          <p:cNvPr id="499" name="Shape 139"/>
          <p:cNvSpPr txBox="1"/>
          <p:nvPr/>
        </p:nvSpPr>
        <p:spPr>
          <a:xfrm>
            <a:off x="1354130" y="3818978"/>
            <a:ext cx="236377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r" defTabSz="1219200">
              <a:lnSpc>
                <a:spcPct val="142857"/>
              </a:lnSpc>
              <a:spcBef>
                <a:spcPts val="1000"/>
              </a:spcBef>
              <a:defRPr b="0" sz="1200">
                <a:solidFill>
                  <a:srgbClr val="666666"/>
                </a:solidFill>
                <a:latin typeface="Consolas"/>
                <a:ea typeface="Consolas"/>
                <a:cs typeface="Consolas"/>
                <a:sym typeface="Consolas"/>
              </a:defRPr>
            </a:lvl1pPr>
          </a:lstStyle>
          <a:p>
            <a:pPr/>
            <a:r>
              <a:t>dissolve the political bands which have connected them with another, and to assume,</a:t>
            </a:r>
          </a:p>
        </p:txBody>
      </p:sp>
      <p:pic>
        <p:nvPicPr>
          <p:cNvPr id="500" name="Shape 140" descr="Shape 140"/>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01" name="Shape 141"/>
          <p:cNvSpPr txBox="1"/>
          <p:nvPr/>
        </p:nvSpPr>
        <p:spPr>
          <a:xfrm>
            <a:off x="5246513" y="3697560"/>
            <a:ext cx="1972501" cy="13059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b="0" sz="1200">
                <a:solidFill>
                  <a:srgbClr val="666666"/>
                </a:solidFill>
                <a:latin typeface="Consolas"/>
                <a:ea typeface="Consolas"/>
                <a:cs typeface="Consolas"/>
                <a:sym typeface="Consolas"/>
              </a:defRPr>
            </a:lvl1pPr>
          </a:lstStyle>
          <a:p>
            <a:pPr/>
            <a:r>
              <a:t>among the Powers of the earth, the separate and equal station to which the Laws of</a:t>
            </a:r>
          </a:p>
        </p:txBody>
      </p:sp>
      <p:sp>
        <p:nvSpPr>
          <p:cNvPr id="502" name="Shape 142"/>
          <p:cNvSpPr txBox="1"/>
          <p:nvPr/>
        </p:nvSpPr>
        <p:spPr>
          <a:xfrm>
            <a:off x="5829137" y="2240641"/>
            <a:ext cx="2363770"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b="0" sz="1200">
                <a:solidFill>
                  <a:srgbClr val="666666"/>
                </a:solidFill>
                <a:latin typeface="Consolas"/>
                <a:ea typeface="Consolas"/>
                <a:cs typeface="Consolas"/>
                <a:sym typeface="Consolas"/>
              </a:defRPr>
            </a:lvl1pPr>
          </a:lstStyle>
          <a:p>
            <a:pPr/>
            <a:r>
              <a:t>Nature and of Nature's God entitle them, a decent respect to the opinions of mankind</a:t>
            </a:r>
          </a:p>
        </p:txBody>
      </p:sp>
      <p:sp>
        <p:nvSpPr>
          <p:cNvPr id="503" name="Shape 143"/>
          <p:cNvSpPr txBox="1"/>
          <p:nvPr/>
        </p:nvSpPr>
        <p:spPr>
          <a:xfrm>
            <a:off x="3390115" y="1164894"/>
            <a:ext cx="2363770"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b="0" sz="1200">
                <a:solidFill>
                  <a:srgbClr val="666666"/>
                </a:solidFill>
                <a:latin typeface="Consolas"/>
                <a:ea typeface="Consolas"/>
                <a:cs typeface="Consolas"/>
                <a:sym typeface="Consolas"/>
              </a:defRPr>
            </a:lvl1pPr>
          </a:lstStyle>
          <a:p>
            <a:pPr/>
            <a:r>
              <a:t>requires that they should declare the causes which impel them to the separation.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148"/>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506" name="Shape 149" descr="Shape 149"/>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07" name="Shape 150" descr="Shape 150"/>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08" name="Shape 151" descr="Shape 151"/>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09" name="Shape 152" descr="Shape 152"/>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10" name="Shape 153"/>
          <p:cNvSpPr txBox="1"/>
          <p:nvPr/>
        </p:nvSpPr>
        <p:spPr>
          <a:xfrm>
            <a:off x="1351299" y="1955440"/>
            <a:ext cx="197250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FF0000"/>
                </a:solidFill>
                <a:latin typeface="Consolas"/>
                <a:ea typeface="Consolas"/>
                <a:cs typeface="Consolas"/>
                <a:sym typeface="Consolas"/>
              </a:defRPr>
            </a:pPr>
            <a:r>
              <a:t>when: 1, in: 1,</a:t>
            </a:r>
          </a:p>
          <a:p>
            <a:pPr marR="118533" algn="l" defTabSz="1219200">
              <a:lnSpc>
                <a:spcPct val="142857"/>
              </a:lnSpc>
              <a:defRPr sz="1200">
                <a:solidFill>
                  <a:srgbClr val="FF0000"/>
                </a:solidFill>
                <a:latin typeface="Consolas"/>
                <a:ea typeface="Consolas"/>
                <a:cs typeface="Consolas"/>
                <a:sym typeface="Consolas"/>
              </a:defRPr>
            </a:pPr>
            <a:r>
              <a:t>the: 1, course: 1,</a:t>
            </a:r>
          </a:p>
          <a:p>
            <a:pPr marR="118533" algn="l" defTabSz="1219200">
              <a:lnSpc>
                <a:spcPct val="142857"/>
              </a:lnSpc>
              <a:defRPr sz="1200">
                <a:solidFill>
                  <a:srgbClr val="FF0000"/>
                </a:solidFill>
                <a:latin typeface="Consolas"/>
                <a:ea typeface="Consolas"/>
                <a:cs typeface="Consolas"/>
                <a:sym typeface="Consolas"/>
              </a:defRPr>
            </a:pPr>
            <a:r>
              <a:t>of: 1, human: 1,</a:t>
            </a:r>
          </a:p>
          <a:p>
            <a:pPr marR="118533" algn="l" defTabSz="1219200">
              <a:lnSpc>
                <a:spcPct val="142857"/>
              </a:lnSpc>
              <a:defRPr sz="1200">
                <a:solidFill>
                  <a:srgbClr val="FF0000"/>
                </a:solidFill>
                <a:latin typeface="Consolas"/>
                <a:ea typeface="Consolas"/>
                <a:cs typeface="Consolas"/>
                <a:sym typeface="Consolas"/>
              </a:defRPr>
            </a:pPr>
            <a:r>
              <a:t>events: 1, it: 1</a:t>
            </a:r>
          </a:p>
        </p:txBody>
      </p:sp>
      <p:sp>
        <p:nvSpPr>
          <p:cNvPr id="511" name="Shape 154"/>
          <p:cNvSpPr txBox="1"/>
          <p:nvPr/>
        </p:nvSpPr>
        <p:spPr>
          <a:xfrm>
            <a:off x="1720550" y="3746746"/>
            <a:ext cx="2136001"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spcBef>
                <a:spcPts val="1000"/>
              </a:spcBef>
              <a:defRPr sz="1200">
                <a:solidFill>
                  <a:srgbClr val="FF0000"/>
                </a:solidFill>
                <a:latin typeface="Consolas"/>
                <a:ea typeface="Consolas"/>
                <a:cs typeface="Consolas"/>
                <a:sym typeface="Consolas"/>
              </a:defRPr>
            </a:lvl1pPr>
          </a:lstStyle>
          <a:p>
            <a:pPr/>
            <a:r>
              <a:t>dissolve: 1, the: 2, political: 1, bands: 1, which: 1, have: 1, connected: 1, them: 1 ...</a:t>
            </a:r>
          </a:p>
        </p:txBody>
      </p:sp>
      <p:pic>
        <p:nvPicPr>
          <p:cNvPr id="512" name="Shape 155" descr="Shape 155"/>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13" name="Shape 156"/>
          <p:cNvSpPr txBox="1"/>
          <p:nvPr/>
        </p:nvSpPr>
        <p:spPr>
          <a:xfrm>
            <a:off x="5182337" y="3868153"/>
            <a:ext cx="234990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pPr/>
            <a:r>
              <a:t>among: 1, the: 2, powers: 1, of: 2, earth: 1, separate: 1, equal: 1, and: 1 ...</a:t>
            </a:r>
          </a:p>
        </p:txBody>
      </p:sp>
      <p:sp>
        <p:nvSpPr>
          <p:cNvPr id="514" name="Shape 157"/>
          <p:cNvSpPr txBox="1"/>
          <p:nvPr/>
        </p:nvSpPr>
        <p:spPr>
          <a:xfrm>
            <a:off x="5820200" y="2119222"/>
            <a:ext cx="2349901"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pPr/>
            <a:r>
              <a:t>nature: 2, and: 1, of: 2, god: 1, entitle: 1, them: 1, decent: 1, respect: 1, mankind: 1, opinion: 1 ...</a:t>
            </a:r>
          </a:p>
        </p:txBody>
      </p:sp>
      <p:sp>
        <p:nvSpPr>
          <p:cNvPr id="515" name="Shape 158"/>
          <p:cNvSpPr txBox="1"/>
          <p:nvPr/>
        </p:nvSpPr>
        <p:spPr>
          <a:xfrm>
            <a:off x="3397050" y="1164894"/>
            <a:ext cx="234990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pPr/>
            <a:r>
              <a:t>requires: 1, that: 1, they: 1, should: 1, declare: 1, the: 1, causes: 1, which: 1 ...</a:t>
            </a:r>
          </a:p>
        </p:txBody>
      </p:sp>
      <p:sp>
        <p:nvSpPr>
          <p:cNvPr id="516" name="Shape 159"/>
          <p:cNvSpPr txBox="1"/>
          <p:nvPr>
            <p:ph type="body" sz="quarter" idx="1"/>
          </p:nvPr>
        </p:nvSpPr>
        <p:spPr>
          <a:xfrm>
            <a:off x="2668349" y="5052950"/>
            <a:ext cx="3807302" cy="437700"/>
          </a:xfrm>
          <a:prstGeom prst="rect">
            <a:avLst/>
          </a:prstGeom>
        </p:spPr>
        <p:txBody>
          <a:bodyPr/>
          <a:lstStyle>
            <a:lvl1pPr marL="0" indent="0" algn="ctr" defTabSz="865631">
              <a:spcBef>
                <a:spcPts val="1500"/>
              </a:spcBef>
              <a:buSzTx/>
              <a:buNone/>
              <a:defRPr b="1" sz="1703">
                <a:solidFill>
                  <a:srgbClr val="FF0000"/>
                </a:solidFill>
              </a:defRPr>
            </a:lvl1pPr>
          </a:lstStyle>
          <a:p>
            <a:pPr/>
            <a:r>
              <a:t>Compute word counts locally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Shape 148"/>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519" name="Shape 149" descr="Shape 149"/>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20" name="Shape 150" descr="Shape 150"/>
          <p:cNvPicPr>
            <a:picLocks noChangeAspect="1"/>
          </p:cNvPicPr>
          <p:nvPr/>
        </p:nvPicPr>
        <p:blipFill>
          <a:blip r:embed="rId2">
            <a:extLst/>
          </a:blip>
          <a:stretch>
            <a:fillRect/>
          </a:stretch>
        </p:blipFill>
        <p:spPr>
          <a:xfrm>
            <a:off x="5065688" y="2392188"/>
            <a:ext cx="760026" cy="760026"/>
          </a:xfrm>
          <a:prstGeom prst="rect">
            <a:avLst/>
          </a:prstGeom>
          <a:ln w="12700">
            <a:miter lim="400000"/>
          </a:ln>
        </p:spPr>
      </p:pic>
      <p:pic>
        <p:nvPicPr>
          <p:cNvPr id="521" name="Shape 151" descr="Shape 151"/>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22" name="Shape 152" descr="Shape 152"/>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23" name="Shape 153"/>
          <p:cNvSpPr txBox="1"/>
          <p:nvPr/>
        </p:nvSpPr>
        <p:spPr>
          <a:xfrm>
            <a:off x="1351299" y="1955440"/>
            <a:ext cx="197250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FF0000"/>
                </a:solidFill>
                <a:latin typeface="Consolas"/>
                <a:ea typeface="Consolas"/>
                <a:cs typeface="Consolas"/>
                <a:sym typeface="Consolas"/>
              </a:defRPr>
            </a:pPr>
            <a:r>
              <a:t>when: 1, in: 1,</a:t>
            </a:r>
          </a:p>
          <a:p>
            <a:pPr marR="118533" algn="l" defTabSz="1219200">
              <a:lnSpc>
                <a:spcPct val="142857"/>
              </a:lnSpc>
              <a:defRPr sz="1200">
                <a:solidFill>
                  <a:srgbClr val="FF0000"/>
                </a:solidFill>
                <a:latin typeface="Consolas"/>
                <a:ea typeface="Consolas"/>
                <a:cs typeface="Consolas"/>
                <a:sym typeface="Consolas"/>
              </a:defRPr>
            </a:pPr>
            <a:r>
              <a:t>the: 1, course: 1,</a:t>
            </a:r>
          </a:p>
          <a:p>
            <a:pPr marR="118533" algn="l" defTabSz="1219200">
              <a:lnSpc>
                <a:spcPct val="142857"/>
              </a:lnSpc>
              <a:defRPr sz="1200">
                <a:solidFill>
                  <a:srgbClr val="FF0000"/>
                </a:solidFill>
                <a:latin typeface="Consolas"/>
                <a:ea typeface="Consolas"/>
                <a:cs typeface="Consolas"/>
                <a:sym typeface="Consolas"/>
              </a:defRPr>
            </a:pPr>
            <a:r>
              <a:t>of: 1, human: 1,</a:t>
            </a:r>
          </a:p>
          <a:p>
            <a:pPr marR="118533" algn="l" defTabSz="1219200">
              <a:lnSpc>
                <a:spcPct val="142857"/>
              </a:lnSpc>
              <a:defRPr sz="1200">
                <a:solidFill>
                  <a:srgbClr val="FF0000"/>
                </a:solidFill>
                <a:latin typeface="Consolas"/>
                <a:ea typeface="Consolas"/>
                <a:cs typeface="Consolas"/>
                <a:sym typeface="Consolas"/>
              </a:defRPr>
            </a:pPr>
            <a:r>
              <a:t>events: 1, it: 1</a:t>
            </a:r>
          </a:p>
        </p:txBody>
      </p:sp>
      <p:sp>
        <p:nvSpPr>
          <p:cNvPr id="524" name="Shape 154"/>
          <p:cNvSpPr txBox="1"/>
          <p:nvPr/>
        </p:nvSpPr>
        <p:spPr>
          <a:xfrm>
            <a:off x="1720550" y="3746746"/>
            <a:ext cx="2136001"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spcBef>
                <a:spcPts val="1000"/>
              </a:spcBef>
              <a:defRPr sz="1200">
                <a:solidFill>
                  <a:srgbClr val="FF0000"/>
                </a:solidFill>
                <a:latin typeface="Consolas"/>
                <a:ea typeface="Consolas"/>
                <a:cs typeface="Consolas"/>
                <a:sym typeface="Consolas"/>
              </a:defRPr>
            </a:lvl1pPr>
          </a:lstStyle>
          <a:p>
            <a:pPr/>
            <a:r>
              <a:t>dissolve: 1, the: 2, political: 1, bands: 1, which: 1, have: 1, connected: 1, them: 1 ...</a:t>
            </a:r>
          </a:p>
        </p:txBody>
      </p:sp>
      <p:pic>
        <p:nvPicPr>
          <p:cNvPr id="525" name="Shape 155" descr="Shape 155"/>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26" name="Shape 156"/>
          <p:cNvSpPr txBox="1"/>
          <p:nvPr/>
        </p:nvSpPr>
        <p:spPr>
          <a:xfrm>
            <a:off x="5182337" y="3868153"/>
            <a:ext cx="234990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pPr/>
            <a:r>
              <a:t>among: 1, the: 2, powers: 1, of: 2, earth: 1, separate: 1, equal: 1, and: 1 ...</a:t>
            </a:r>
          </a:p>
        </p:txBody>
      </p:sp>
      <p:sp>
        <p:nvSpPr>
          <p:cNvPr id="527" name="Shape 157"/>
          <p:cNvSpPr txBox="1"/>
          <p:nvPr/>
        </p:nvSpPr>
        <p:spPr>
          <a:xfrm>
            <a:off x="5820200" y="2119222"/>
            <a:ext cx="2349901"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pPr/>
            <a:r>
              <a:t>nature: 2, and: 1, of: 2, god: 1, entitle: 1, them: 1, decent: 1, respect: 1, mankind: 1, opinion: 1 ...</a:t>
            </a:r>
          </a:p>
        </p:txBody>
      </p:sp>
      <p:sp>
        <p:nvSpPr>
          <p:cNvPr id="528" name="Shape 158"/>
          <p:cNvSpPr txBox="1"/>
          <p:nvPr/>
        </p:nvSpPr>
        <p:spPr>
          <a:xfrm>
            <a:off x="3397050" y="1164894"/>
            <a:ext cx="2349900"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F0000"/>
                </a:solidFill>
                <a:latin typeface="Consolas"/>
                <a:ea typeface="Consolas"/>
                <a:cs typeface="Consolas"/>
                <a:sym typeface="Consolas"/>
              </a:defRPr>
            </a:lvl1pPr>
          </a:lstStyle>
          <a:p>
            <a:pPr/>
            <a:r>
              <a:t>requires: 1, that: 1, they: 1, should: 1, declare: 1, the: 1, causes: 1, which: 1 ...</a:t>
            </a:r>
          </a:p>
        </p:txBody>
      </p:sp>
      <p:sp>
        <p:nvSpPr>
          <p:cNvPr id="529" name="Shape 159"/>
          <p:cNvSpPr txBox="1"/>
          <p:nvPr>
            <p:ph type="body" sz="quarter" idx="1"/>
          </p:nvPr>
        </p:nvSpPr>
        <p:spPr>
          <a:xfrm>
            <a:off x="2668349" y="5052950"/>
            <a:ext cx="3807302" cy="437700"/>
          </a:xfrm>
          <a:prstGeom prst="rect">
            <a:avLst/>
          </a:prstGeom>
        </p:spPr>
        <p:txBody>
          <a:bodyPr/>
          <a:lstStyle>
            <a:lvl1pPr marL="0" indent="0" algn="ctr" defTabSz="865631">
              <a:spcBef>
                <a:spcPts val="1500"/>
              </a:spcBef>
              <a:buSzTx/>
              <a:buNone/>
              <a:defRPr b="1" sz="1703">
                <a:solidFill>
                  <a:srgbClr val="FF0000"/>
                </a:solidFill>
              </a:defRPr>
            </a:lvl1pPr>
          </a:lstStyle>
          <a:p>
            <a:pPr/>
            <a:r>
              <a:t>Compute word counts locally</a:t>
            </a:r>
          </a:p>
        </p:txBody>
      </p:sp>
      <p:sp>
        <p:nvSpPr>
          <p:cNvPr id="530" name="Shape 176"/>
          <p:cNvSpPr txBox="1"/>
          <p:nvPr/>
        </p:nvSpPr>
        <p:spPr>
          <a:xfrm>
            <a:off x="919050" y="2366200"/>
            <a:ext cx="7305900" cy="1745701"/>
          </a:xfrm>
          <a:prstGeom prst="rect">
            <a:avLst/>
          </a:prstGeom>
          <a:solidFill>
            <a:srgbClr val="000000">
              <a:alpha val="72770"/>
            </a:srgbClr>
          </a:solidFill>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defTabSz="1219200">
              <a:lnSpc>
                <a:spcPct val="115000"/>
              </a:lnSpc>
              <a:defRPr sz="4800">
                <a:solidFill>
                  <a:srgbClr val="FFFFFF"/>
                </a:solidFill>
              </a:defRPr>
            </a:pPr>
            <a:r>
              <a:t>Now what…</a:t>
            </a:r>
          </a:p>
          <a:p>
            <a:pPr defTabSz="1219200">
              <a:lnSpc>
                <a:spcPct val="115000"/>
              </a:lnSpc>
              <a:defRPr sz="4800">
                <a:solidFill>
                  <a:srgbClr val="FFFFFF"/>
                </a:solidFill>
              </a:defRPr>
            </a:pPr>
            <a:r>
              <a:t>How to merge results?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3" name="Merging results computed locally"/>
          <p:cNvSpPr txBox="1"/>
          <p:nvPr>
            <p:ph type="title"/>
          </p:nvPr>
        </p:nvSpPr>
        <p:spPr>
          <a:prstGeom prst="rect">
            <a:avLst/>
          </a:prstGeom>
        </p:spPr>
        <p:txBody>
          <a:bodyPr/>
          <a:lstStyle>
            <a:lvl1pPr defTabSz="1219200">
              <a:lnSpc>
                <a:spcPct val="100000"/>
              </a:lnSpc>
              <a:defRPr spc="0"/>
            </a:lvl1pPr>
          </a:lstStyle>
          <a:p>
            <a:pPr/>
            <a:r>
              <a:t>Merging results computed locally</a:t>
            </a:r>
          </a:p>
        </p:txBody>
      </p:sp>
      <p:sp>
        <p:nvSpPr>
          <p:cNvPr id="534" name="Don’t merge"/>
          <p:cNvSpPr txBox="1"/>
          <p:nvPr>
            <p:ph type="body" sz="quarter" idx="1"/>
          </p:nvPr>
        </p:nvSpPr>
        <p:spPr>
          <a:xfrm>
            <a:off x="921807" y="1981724"/>
            <a:ext cx="8520601" cy="504901"/>
          </a:xfrm>
          <a:prstGeom prst="rect">
            <a:avLst/>
          </a:prstGeom>
        </p:spPr>
        <p:txBody>
          <a:bodyPr lIns="91424" tIns="91424" rIns="91424" bIns="91424"/>
          <a:lstStyle>
            <a:lvl1pPr marL="0" indent="0" defTabSz="1146047">
              <a:lnSpc>
                <a:spcPct val="115000"/>
              </a:lnSpc>
              <a:spcBef>
                <a:spcPts val="0"/>
              </a:spcBef>
              <a:buClr>
                <a:srgbClr val="595959"/>
              </a:buClr>
              <a:buSzTx/>
              <a:buNone/>
              <a:defRPr spc="0" sz="2256"/>
            </a:lvl1pPr>
          </a:lstStyle>
          <a:p>
            <a:pPr/>
            <a:r>
              <a:t>Don’t merge</a:t>
            </a:r>
          </a:p>
        </p:txBody>
      </p:sp>
      <p:sp>
        <p:nvSpPr>
          <p:cNvPr id="535" name="Shape 183"/>
          <p:cNvSpPr txBox="1"/>
          <p:nvPr/>
        </p:nvSpPr>
        <p:spPr>
          <a:xfrm>
            <a:off x="2590525" y="2013139"/>
            <a:ext cx="7304743"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l" defTabSz="1219200">
              <a:lnSpc>
                <a:spcPct val="115000"/>
              </a:lnSpc>
              <a:spcBef>
                <a:spcPts val="2100"/>
              </a:spcBef>
              <a:defRPr b="0" sz="1800"/>
            </a:pPr>
            <a:r>
              <a:t>— </a:t>
            </a:r>
            <a:r>
              <a:rPr>
                <a:solidFill>
                  <a:srgbClr val="FF0000"/>
                </a:solidFill>
              </a:rPr>
              <a:t>requires additional computation for correct results</a:t>
            </a:r>
          </a:p>
        </p:txBody>
      </p:sp>
      <p:sp>
        <p:nvSpPr>
          <p:cNvPr id="536" name="Shape 184"/>
          <p:cNvSpPr txBox="1"/>
          <p:nvPr/>
        </p:nvSpPr>
        <p:spPr>
          <a:xfrm>
            <a:off x="4676175" y="2518189"/>
            <a:ext cx="4059600"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l" defTabSz="1219200">
              <a:lnSpc>
                <a:spcPct val="115000"/>
              </a:lnSpc>
              <a:spcBef>
                <a:spcPts val="2100"/>
              </a:spcBef>
              <a:defRPr b="0" sz="1800"/>
            </a:pPr>
            <a:r>
              <a:t>— </a:t>
            </a:r>
            <a:r>
              <a:rPr>
                <a:solidFill>
                  <a:srgbClr val="FF0000"/>
                </a:solidFill>
              </a:rPr>
              <a:t>what if data is too big? Too slow…</a:t>
            </a:r>
          </a:p>
        </p:txBody>
      </p:sp>
      <p:sp>
        <p:nvSpPr>
          <p:cNvPr id="537" name="Shape 185"/>
          <p:cNvSpPr txBox="1"/>
          <p:nvPr/>
        </p:nvSpPr>
        <p:spPr>
          <a:xfrm>
            <a:off x="311699" y="3053725"/>
            <a:ext cx="8520602" cy="20244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indent="475487" algn="l" defTabSz="950975">
              <a:lnSpc>
                <a:spcPct val="115000"/>
              </a:lnSpc>
              <a:defRPr b="0" sz="1871"/>
            </a:pPr>
            <a:r>
              <a:t>Partition key space among nodes in cluster </a:t>
            </a:r>
            <a:r>
              <a:rPr>
                <a:solidFill>
                  <a:srgbClr val="CCCCCC"/>
                </a:solidFill>
              </a:rPr>
              <a:t>(e.g. </a:t>
            </a:r>
            <a:r>
              <a:rPr>
                <a:solidFill>
                  <a:srgbClr val="CCCCCC"/>
                </a:solidFill>
                <a:latin typeface="Consolas"/>
                <a:ea typeface="Consolas"/>
                <a:cs typeface="Consolas"/>
                <a:sym typeface="Consolas"/>
              </a:rPr>
              <a:t>[a-e]</a:t>
            </a:r>
            <a:r>
              <a:rPr>
                <a:solidFill>
                  <a:srgbClr val="CCCCCC"/>
                </a:solidFill>
              </a:rPr>
              <a:t>, </a:t>
            </a:r>
            <a:r>
              <a:rPr>
                <a:solidFill>
                  <a:srgbClr val="CCCCCC"/>
                </a:solidFill>
                <a:latin typeface="Consolas"/>
                <a:ea typeface="Consolas"/>
                <a:cs typeface="Consolas"/>
                <a:sym typeface="Consolas"/>
              </a:rPr>
              <a:t>[f-j]</a:t>
            </a:r>
            <a:r>
              <a:rPr>
                <a:solidFill>
                  <a:srgbClr val="CCCCCC"/>
                </a:solidFill>
              </a:rPr>
              <a:t>, </a:t>
            </a:r>
            <a:r>
              <a:rPr>
                <a:solidFill>
                  <a:srgbClr val="CCCCCC"/>
                </a:solidFill>
                <a:latin typeface="Consolas"/>
                <a:ea typeface="Consolas"/>
                <a:cs typeface="Consolas"/>
                <a:sym typeface="Consolas"/>
              </a:rPr>
              <a:t>[k-p]</a:t>
            </a:r>
            <a:r>
              <a:rPr>
                <a:solidFill>
                  <a:srgbClr val="CCCCCC"/>
                </a:solidFill>
              </a:rPr>
              <a:t> ...)</a:t>
            </a:r>
            <a:endParaRPr>
              <a:solidFill>
                <a:srgbClr val="CCCCCC"/>
              </a:solidFill>
            </a:endParaRPr>
          </a:p>
          <a:p>
            <a:pPr marL="1159001" indent="-356615" algn="l" defTabSz="950975">
              <a:lnSpc>
                <a:spcPct val="115000"/>
              </a:lnSpc>
              <a:spcBef>
                <a:spcPts val="1600"/>
              </a:spcBef>
              <a:buClr>
                <a:srgbClr val="000000"/>
              </a:buClr>
              <a:buSzPts val="1800"/>
              <a:buAutoNum type="arabicPeriod" startAt="1"/>
              <a:defRPr b="0" sz="1871"/>
            </a:pPr>
            <a:r>
              <a:t>Assign a key space to each node</a:t>
            </a:r>
          </a:p>
          <a:p>
            <a:pPr marL="1159001" indent="-356615" algn="l" defTabSz="950975">
              <a:lnSpc>
                <a:spcPct val="115000"/>
              </a:lnSpc>
              <a:buClr>
                <a:srgbClr val="000000"/>
              </a:buClr>
              <a:buSzPts val="1800"/>
              <a:buAutoNum type="arabicPeriod" startAt="1"/>
              <a:defRPr b="0" sz="1871"/>
            </a:pPr>
            <a:r>
              <a:t>Partition local results by the key spaces</a:t>
            </a:r>
          </a:p>
          <a:p>
            <a:pPr marL="1159001" indent="-356615" algn="l" defTabSz="950975">
              <a:lnSpc>
                <a:spcPct val="115000"/>
              </a:lnSpc>
              <a:buClr>
                <a:srgbClr val="000000"/>
              </a:buClr>
              <a:buSzPts val="1800"/>
              <a:buAutoNum type="arabicPeriod" startAt="1"/>
              <a:defRPr b="0" sz="1871"/>
            </a:pPr>
            <a:r>
              <a:t>Fetch and merge results that correspond to the node’s key space</a:t>
            </a:r>
          </a:p>
        </p:txBody>
      </p:sp>
      <p:sp>
        <p:nvSpPr>
          <p:cNvPr id="538" name="Shape 186"/>
          <p:cNvSpPr txBox="1"/>
          <p:nvPr/>
        </p:nvSpPr>
        <p:spPr>
          <a:xfrm>
            <a:off x="311699" y="2486774"/>
            <a:ext cx="4562716" cy="5049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indent="573023" algn="l" defTabSz="1146047">
              <a:lnSpc>
                <a:spcPct val="115000"/>
              </a:lnSpc>
              <a:spcBef>
                <a:spcPts val="2000"/>
              </a:spcBef>
              <a:defRPr b="0" sz="2256"/>
            </a:lvl1pPr>
          </a:lstStyle>
          <a:p>
            <a:pPr/>
            <a:r>
              <a:t>Send everything to one node</a:t>
            </a:r>
          </a:p>
        </p:txBody>
      </p:sp>
      <p:sp>
        <p:nvSpPr>
          <p:cNvPr id="539" name="Shape 187"/>
          <p:cNvSpPr txBox="1"/>
          <p:nvPr/>
        </p:nvSpPr>
        <p:spPr>
          <a:xfrm>
            <a:off x="311699" y="1476325"/>
            <a:ext cx="8520602" cy="5049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gn="l" defTabSz="1146047">
              <a:lnSpc>
                <a:spcPct val="115000"/>
              </a:lnSpc>
              <a:spcBef>
                <a:spcPts val="2000"/>
              </a:spcBef>
              <a:defRPr b="0" sz="2256"/>
            </a:lvl1pPr>
          </a:lstStyle>
          <a:p>
            <a:pPr/>
            <a:r>
              <a:t>Several options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34"/>
                                        </p:tgtEl>
                                        <p:attrNameLst>
                                          <p:attrName>style.visibility</p:attrName>
                                        </p:attrNameLst>
                                      </p:cBhvr>
                                      <p:to>
                                        <p:strVal val="visible"/>
                                      </p:to>
                                    </p:set>
                                    <p:animEffect filter="dissolve" transition="in">
                                      <p:cBhvr>
                                        <p:cTn id="7" dur="1"/>
                                        <p:tgtEl>
                                          <p:spTgt spid="53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535"/>
                                        </p:tgtEl>
                                        <p:attrNameLst>
                                          <p:attrName>style.visibility</p:attrName>
                                        </p:attrNameLst>
                                      </p:cBhvr>
                                      <p:to>
                                        <p:strVal val="visible"/>
                                      </p:to>
                                    </p:set>
                                    <p:animEffect filter="dissolve" transition="in">
                                      <p:cBhvr>
                                        <p:cTn id="12" dur="1"/>
                                        <p:tgtEl>
                                          <p:spTgt spid="53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538"/>
                                        </p:tgtEl>
                                        <p:attrNameLst>
                                          <p:attrName>style.visibility</p:attrName>
                                        </p:attrNameLst>
                                      </p:cBhvr>
                                      <p:to>
                                        <p:strVal val="visible"/>
                                      </p:to>
                                    </p:set>
                                    <p:animEffect filter="dissolve" transition="in">
                                      <p:cBhvr>
                                        <p:cTn id="17" dur="1"/>
                                        <p:tgtEl>
                                          <p:spTgt spid="53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536"/>
                                        </p:tgtEl>
                                        <p:attrNameLst>
                                          <p:attrName>style.visibility</p:attrName>
                                        </p:attrNameLst>
                                      </p:cBhvr>
                                      <p:to>
                                        <p:strVal val="visible"/>
                                      </p:to>
                                    </p:set>
                                    <p:animEffect filter="dissolve" transition="in">
                                      <p:cBhvr>
                                        <p:cTn id="22" dur="1"/>
                                        <p:tgtEl>
                                          <p:spTgt spid="53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537">
                                            <p:bg/>
                                          </p:spTgt>
                                        </p:tgtEl>
                                        <p:attrNameLst>
                                          <p:attrName>style.visibility</p:attrName>
                                        </p:attrNameLst>
                                      </p:cBhvr>
                                      <p:to>
                                        <p:strVal val="visible"/>
                                      </p:to>
                                    </p:set>
                                    <p:animEffect filter="dissolve" transition="in">
                                      <p:cBhvr>
                                        <p:cTn id="27" dur="1"/>
                                        <p:tgtEl>
                                          <p:spTgt spid="537">
                                            <p:bg/>
                                          </p:spTgt>
                                        </p:tgtEl>
                                      </p:cBhvr>
                                    </p:animEffect>
                                  </p:childTnLst>
                                </p:cTn>
                              </p:par>
                              <p:par>
                                <p:cTn id="28" presetClass="entr" nodeType="withEffect" presetSubtype="0" presetID="9" grpId="5" fill="hold">
                                  <p:stCondLst>
                                    <p:cond delay="0"/>
                                  </p:stCondLst>
                                  <p:iterate type="el" backwards="0">
                                    <p:tmAbs val="0"/>
                                  </p:iterate>
                                  <p:childTnLst>
                                    <p:set>
                                      <p:cBhvr>
                                        <p:cTn id="29" fill="hold"/>
                                        <p:tgtEl>
                                          <p:spTgt spid="537">
                                            <p:txEl>
                                              <p:pRg st="0" end="0"/>
                                            </p:txEl>
                                          </p:spTgt>
                                        </p:tgtEl>
                                        <p:attrNameLst>
                                          <p:attrName>style.visibility</p:attrName>
                                        </p:attrNameLst>
                                      </p:cBhvr>
                                      <p:to>
                                        <p:strVal val="visible"/>
                                      </p:to>
                                    </p:set>
                                    <p:animEffect filter="dissolve" transition="in">
                                      <p:cBhvr>
                                        <p:cTn id="30" dur="1"/>
                                        <p:tgtEl>
                                          <p:spTgt spid="53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5" fill="hold">
                                  <p:stCondLst>
                                    <p:cond delay="0"/>
                                  </p:stCondLst>
                                  <p:iterate type="el" backwards="0">
                                    <p:tmAbs val="0"/>
                                  </p:iterate>
                                  <p:childTnLst>
                                    <p:set>
                                      <p:cBhvr>
                                        <p:cTn id="34" fill="hold"/>
                                        <p:tgtEl>
                                          <p:spTgt spid="537">
                                            <p:txEl>
                                              <p:pRg st="1" end="1"/>
                                            </p:txEl>
                                          </p:spTgt>
                                        </p:tgtEl>
                                        <p:attrNameLst>
                                          <p:attrName>style.visibility</p:attrName>
                                        </p:attrNameLst>
                                      </p:cBhvr>
                                      <p:to>
                                        <p:strVal val="visible"/>
                                      </p:to>
                                    </p:set>
                                    <p:animEffect filter="dissolve" transition="in">
                                      <p:cBhvr>
                                        <p:cTn id="35" dur="1"/>
                                        <p:tgtEl>
                                          <p:spTgt spid="53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ID="9" grpId="5" fill="hold">
                                  <p:stCondLst>
                                    <p:cond delay="0"/>
                                  </p:stCondLst>
                                  <p:iterate type="el" backwards="0">
                                    <p:tmAbs val="0"/>
                                  </p:iterate>
                                  <p:childTnLst>
                                    <p:set>
                                      <p:cBhvr>
                                        <p:cTn id="39" fill="hold"/>
                                        <p:tgtEl>
                                          <p:spTgt spid="537">
                                            <p:txEl>
                                              <p:pRg st="2" end="2"/>
                                            </p:txEl>
                                          </p:spTgt>
                                        </p:tgtEl>
                                        <p:attrNameLst>
                                          <p:attrName>style.visibility</p:attrName>
                                        </p:attrNameLst>
                                      </p:cBhvr>
                                      <p:to>
                                        <p:strVal val="visible"/>
                                      </p:to>
                                    </p:set>
                                    <p:animEffect filter="dissolve" transition="in">
                                      <p:cBhvr>
                                        <p:cTn id="40" dur="1"/>
                                        <p:tgtEl>
                                          <p:spTgt spid="53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5" fill="hold">
                                  <p:stCondLst>
                                    <p:cond delay="0"/>
                                  </p:stCondLst>
                                  <p:iterate type="el" backwards="0">
                                    <p:tmAbs val="0"/>
                                  </p:iterate>
                                  <p:childTnLst>
                                    <p:set>
                                      <p:cBhvr>
                                        <p:cTn id="44" fill="hold"/>
                                        <p:tgtEl>
                                          <p:spTgt spid="537">
                                            <p:txEl>
                                              <p:pRg st="3" end="3"/>
                                            </p:txEl>
                                          </p:spTgt>
                                        </p:tgtEl>
                                        <p:attrNameLst>
                                          <p:attrName>style.visibility</p:attrName>
                                        </p:attrNameLst>
                                      </p:cBhvr>
                                      <p:to>
                                        <p:strVal val="visible"/>
                                      </p:to>
                                    </p:set>
                                    <p:animEffect filter="dissolve" transition="in">
                                      <p:cBhvr>
                                        <p:cTn id="45" dur="1"/>
                                        <p:tgtEl>
                                          <p:spTgt spid="537">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6" grpId="4"/>
      <p:bldP build="whole" bldLvl="1" animBg="1" rev="0" advAuto="0" spid="535" grpId="2"/>
      <p:bldP build="p" bldLvl="1" animBg="1" rev="0" advAuto="0" spid="537" grpId="5"/>
      <p:bldP build="whole" bldLvl="1" animBg="1" rev="0" advAuto="0" spid="538" grpId="3"/>
      <p:bldP build="whole" bldLvl="1" animBg="1" rev="0" advAuto="0" spid="534"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148"/>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542" name="Shape 149" descr="Shape 149"/>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43" name="Shape 150" descr="Shape 150"/>
          <p:cNvPicPr>
            <a:picLocks noChangeAspect="1"/>
          </p:cNvPicPr>
          <p:nvPr/>
        </p:nvPicPr>
        <p:blipFill>
          <a:blip r:embed="rId2">
            <a:extLst/>
          </a:blip>
          <a:stretch>
            <a:fillRect/>
          </a:stretch>
        </p:blipFill>
        <p:spPr>
          <a:xfrm>
            <a:off x="5065688" y="2392188"/>
            <a:ext cx="760026" cy="760026"/>
          </a:xfrm>
          <a:prstGeom prst="rect">
            <a:avLst/>
          </a:prstGeom>
          <a:ln w="12700">
            <a:miter lim="400000"/>
          </a:ln>
        </p:spPr>
      </p:pic>
      <p:pic>
        <p:nvPicPr>
          <p:cNvPr id="544" name="Shape 151" descr="Shape 151"/>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45" name="Shape 152" descr="Shape 152"/>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46" name="Shape 153"/>
          <p:cNvSpPr txBox="1"/>
          <p:nvPr/>
        </p:nvSpPr>
        <p:spPr>
          <a:xfrm>
            <a:off x="1351299" y="1955440"/>
            <a:ext cx="197250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latin typeface="Consolas"/>
                <a:ea typeface="Consolas"/>
                <a:cs typeface="Consolas"/>
                <a:sym typeface="Consolas"/>
              </a:defRPr>
            </a:pPr>
            <a:r>
              <a:t>when: 1, in: 1,</a:t>
            </a:r>
          </a:p>
          <a:p>
            <a:pPr marR="118533" algn="l" defTabSz="1219200">
              <a:lnSpc>
                <a:spcPct val="142857"/>
              </a:lnSpc>
              <a:defRPr sz="1200">
                <a:latin typeface="Consolas"/>
                <a:ea typeface="Consolas"/>
                <a:cs typeface="Consolas"/>
                <a:sym typeface="Consolas"/>
              </a:defRPr>
            </a:pPr>
            <a:r>
              <a:t>the: 1, course: 1,</a:t>
            </a:r>
          </a:p>
          <a:p>
            <a:pPr marR="118533" algn="l" defTabSz="1219200">
              <a:lnSpc>
                <a:spcPct val="142857"/>
              </a:lnSpc>
              <a:defRPr sz="1200">
                <a:latin typeface="Consolas"/>
                <a:ea typeface="Consolas"/>
                <a:cs typeface="Consolas"/>
                <a:sym typeface="Consolas"/>
              </a:defRPr>
            </a:pPr>
            <a:r>
              <a:t>of: 1, human: 1,</a:t>
            </a:r>
          </a:p>
          <a:p>
            <a:pPr marR="118533" algn="l" defTabSz="1219200">
              <a:lnSpc>
                <a:spcPct val="142857"/>
              </a:lnSpc>
              <a:defRPr sz="1200">
                <a:latin typeface="Consolas"/>
                <a:ea typeface="Consolas"/>
                <a:cs typeface="Consolas"/>
                <a:sym typeface="Consolas"/>
              </a:defRPr>
            </a:pPr>
            <a:r>
              <a:t>events: 1, it: 1</a:t>
            </a:r>
          </a:p>
        </p:txBody>
      </p:sp>
      <p:sp>
        <p:nvSpPr>
          <p:cNvPr id="547" name="Shape 154"/>
          <p:cNvSpPr txBox="1"/>
          <p:nvPr/>
        </p:nvSpPr>
        <p:spPr>
          <a:xfrm>
            <a:off x="1720550" y="3746746"/>
            <a:ext cx="2136001"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spcBef>
                <a:spcPts val="1000"/>
              </a:spcBef>
              <a:defRPr sz="1200">
                <a:latin typeface="Consolas"/>
                <a:ea typeface="Consolas"/>
                <a:cs typeface="Consolas"/>
                <a:sym typeface="Consolas"/>
              </a:defRPr>
            </a:lvl1pPr>
          </a:lstStyle>
          <a:p>
            <a:pPr/>
            <a:r>
              <a:t>dissolve: 1, the: 2, political: 1, bands: 1, which: 1, have: 1, connected: 1, them: 1 ...</a:t>
            </a:r>
          </a:p>
        </p:txBody>
      </p:sp>
      <p:pic>
        <p:nvPicPr>
          <p:cNvPr id="548" name="Shape 155" descr="Shape 155"/>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49" name="Shape 156"/>
          <p:cNvSpPr txBox="1"/>
          <p:nvPr/>
        </p:nvSpPr>
        <p:spPr>
          <a:xfrm>
            <a:off x="5182337" y="3868153"/>
            <a:ext cx="2349901"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latin typeface="Consolas"/>
                <a:ea typeface="Consolas"/>
                <a:cs typeface="Consolas"/>
                <a:sym typeface="Consolas"/>
              </a:defRPr>
            </a:lvl1pPr>
          </a:lstStyle>
          <a:p>
            <a:pPr/>
            <a:r>
              <a:t>among: 1, the: 2, powers: 1, of: 2, earth: 1, separate: 1, equal: 1, and: 1 ...</a:t>
            </a:r>
          </a:p>
        </p:txBody>
      </p:sp>
      <p:sp>
        <p:nvSpPr>
          <p:cNvPr id="550" name="Shape 157"/>
          <p:cNvSpPr txBox="1"/>
          <p:nvPr/>
        </p:nvSpPr>
        <p:spPr>
          <a:xfrm>
            <a:off x="5820200" y="2119222"/>
            <a:ext cx="2349901"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latin typeface="Consolas"/>
                <a:ea typeface="Consolas"/>
                <a:cs typeface="Consolas"/>
                <a:sym typeface="Consolas"/>
              </a:defRPr>
            </a:lvl1pPr>
          </a:lstStyle>
          <a:p>
            <a:pPr/>
            <a:r>
              <a:t>nature: 2, and: 1, of: 2, god: 1, entitle: 1, them: 1, decent: 1, respect: 1, mankind: 1, opinion: 1 ...</a:t>
            </a:r>
          </a:p>
        </p:txBody>
      </p:sp>
      <p:sp>
        <p:nvSpPr>
          <p:cNvPr id="551" name="Shape 158"/>
          <p:cNvSpPr txBox="1"/>
          <p:nvPr/>
        </p:nvSpPr>
        <p:spPr>
          <a:xfrm>
            <a:off x="3397050" y="1164894"/>
            <a:ext cx="2349900"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latin typeface="Consolas"/>
                <a:ea typeface="Consolas"/>
                <a:cs typeface="Consolas"/>
                <a:sym typeface="Consolas"/>
              </a:defRPr>
            </a:lvl1pPr>
          </a:lstStyle>
          <a:p>
            <a:pPr/>
            <a:r>
              <a:t>requires: 1, that: 1, they: 1, should: 1, declare: 1, the: 1, causes: 1, which: 1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Shape 207"/>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554" name="Shape 208" descr="Shape 208"/>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55" name="Shape 209" descr="Shape 209"/>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56" name="Shape 210" descr="Shape 210"/>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57" name="Shape 211" descr="Shape 211"/>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58" name="Shape 212"/>
          <p:cNvSpPr txBox="1"/>
          <p:nvPr/>
        </p:nvSpPr>
        <p:spPr>
          <a:xfrm>
            <a:off x="1143628" y="1941665"/>
            <a:ext cx="2303098"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FF0000"/>
                </a:solidFill>
                <a:latin typeface="Consolas"/>
                <a:ea typeface="Consolas"/>
                <a:cs typeface="Consolas"/>
                <a:sym typeface="Consolas"/>
              </a:defRPr>
            </a:pPr>
            <a:r>
              <a:t>when: 1, the: 1,</a:t>
            </a:r>
          </a:p>
          <a:p>
            <a:pPr marR="118533" algn="l" defTabSz="1219200">
              <a:lnSpc>
                <a:spcPct val="142857"/>
              </a:lnSpc>
              <a:defRPr sz="1200">
                <a:solidFill>
                  <a:srgbClr val="F1C232"/>
                </a:solidFill>
                <a:latin typeface="Consolas"/>
                <a:ea typeface="Consolas"/>
                <a:cs typeface="Consolas"/>
                <a:sym typeface="Consolas"/>
              </a:defRPr>
            </a:pPr>
            <a:r>
              <a:t>in: 1, it: 1, human: 1,</a:t>
            </a:r>
          </a:p>
          <a:p>
            <a:pPr marR="118533" algn="l" defTabSz="1219200">
              <a:lnSpc>
                <a:spcPct val="142857"/>
              </a:lnSpc>
              <a:defRPr sz="1200">
                <a:solidFill>
                  <a:srgbClr val="6AA84F"/>
                </a:solidFill>
                <a:latin typeface="Consolas"/>
                <a:ea typeface="Consolas"/>
                <a:cs typeface="Consolas"/>
                <a:sym typeface="Consolas"/>
              </a:defRPr>
            </a:pPr>
            <a:r>
              <a:t>course: 1,</a:t>
            </a:r>
            <a:r>
              <a:rPr>
                <a:solidFill>
                  <a:srgbClr val="000000"/>
                </a:solidFill>
              </a:rPr>
              <a:t> </a:t>
            </a:r>
            <a:r>
              <a:t>events: 1,</a:t>
            </a:r>
          </a:p>
          <a:p>
            <a:pPr marR="118533" algn="l" defTabSz="1219200">
              <a:lnSpc>
                <a:spcPct val="142857"/>
              </a:lnSpc>
              <a:defRPr sz="1200">
                <a:solidFill>
                  <a:srgbClr val="FF9900"/>
                </a:solidFill>
                <a:latin typeface="Consolas"/>
                <a:ea typeface="Consolas"/>
                <a:cs typeface="Consolas"/>
                <a:sym typeface="Consolas"/>
              </a:defRPr>
            </a:pPr>
            <a:r>
              <a:t>of: 1</a:t>
            </a:r>
          </a:p>
        </p:txBody>
      </p:sp>
      <p:sp>
        <p:nvSpPr>
          <p:cNvPr id="559" name="Shape 213"/>
          <p:cNvSpPr txBox="1"/>
          <p:nvPr/>
        </p:nvSpPr>
        <p:spPr>
          <a:xfrm>
            <a:off x="1583578" y="3868165"/>
            <a:ext cx="2590473"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6AA84F"/>
                </a:solidFill>
                <a:latin typeface="Consolas"/>
                <a:ea typeface="Consolas"/>
                <a:cs typeface="Consolas"/>
                <a:sym typeface="Consolas"/>
              </a:defRPr>
            </a:pPr>
            <a:r>
              <a:t>bands: 1, dissolve: 1,</a:t>
            </a:r>
          </a:p>
          <a:p>
            <a:pPr marR="118533" algn="l" defTabSz="1219200">
              <a:lnSpc>
                <a:spcPct val="142857"/>
              </a:lnSpc>
              <a:defRPr sz="1200">
                <a:solidFill>
                  <a:srgbClr val="6AA84F"/>
                </a:solidFill>
                <a:latin typeface="Consolas"/>
                <a:ea typeface="Consolas"/>
                <a:cs typeface="Consolas"/>
                <a:sym typeface="Consolas"/>
              </a:defRPr>
            </a:pPr>
            <a:r>
              <a:t>connected: 1,</a:t>
            </a:r>
            <a:r>
              <a:rPr>
                <a:solidFill>
                  <a:srgbClr val="000000"/>
                </a:solidFill>
              </a:rPr>
              <a:t> </a:t>
            </a:r>
            <a:r>
              <a:rPr>
                <a:solidFill>
                  <a:srgbClr val="F1C232"/>
                </a:solidFill>
              </a:rPr>
              <a:t>have: 1,</a:t>
            </a:r>
          </a:p>
          <a:p>
            <a:pPr marR="118533" algn="l" defTabSz="1219200">
              <a:lnSpc>
                <a:spcPct val="142857"/>
              </a:lnSpc>
              <a:defRPr sz="1200">
                <a:solidFill>
                  <a:srgbClr val="FF9900"/>
                </a:solidFill>
                <a:latin typeface="Consolas"/>
                <a:ea typeface="Consolas"/>
                <a:cs typeface="Consolas"/>
                <a:sym typeface="Consolas"/>
              </a:defRPr>
            </a:pPr>
            <a:r>
              <a:t>political: 1,</a:t>
            </a:r>
            <a:r>
              <a:rPr>
                <a:solidFill>
                  <a:srgbClr val="000000"/>
                </a:solidFill>
              </a:rPr>
              <a:t> </a:t>
            </a:r>
            <a:r>
              <a:rPr>
                <a:solidFill>
                  <a:srgbClr val="FF0000"/>
                </a:solidFill>
              </a:rPr>
              <a:t>the: 1,</a:t>
            </a:r>
            <a:endParaRPr>
              <a:solidFill>
                <a:srgbClr val="FF0000"/>
              </a:solidFill>
            </a:endParaRPr>
          </a:p>
          <a:p>
            <a:pPr marR="118533" algn="l" defTabSz="1219200">
              <a:lnSpc>
                <a:spcPct val="142857"/>
              </a:lnSpc>
              <a:defRPr sz="1200">
                <a:solidFill>
                  <a:srgbClr val="FF0000"/>
                </a:solidFill>
                <a:latin typeface="Consolas"/>
                <a:ea typeface="Consolas"/>
                <a:cs typeface="Consolas"/>
                <a:sym typeface="Consolas"/>
              </a:defRPr>
            </a:pPr>
            <a:r>
              <a:t>them: 1, which: 1</a:t>
            </a:r>
          </a:p>
        </p:txBody>
      </p:sp>
      <p:pic>
        <p:nvPicPr>
          <p:cNvPr id="560" name="Shape 214" descr="Shape 214"/>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61" name="Shape 215"/>
          <p:cNvSpPr txBox="1"/>
          <p:nvPr/>
        </p:nvSpPr>
        <p:spPr>
          <a:xfrm>
            <a:off x="5182337" y="3868153"/>
            <a:ext cx="2303098"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indent="88900" algn="l" defTabSz="1219200">
              <a:lnSpc>
                <a:spcPct val="142857"/>
              </a:lnSpc>
              <a:defRPr sz="1200">
                <a:solidFill>
                  <a:srgbClr val="6AA84F"/>
                </a:solidFill>
                <a:latin typeface="Consolas"/>
                <a:ea typeface="Consolas"/>
                <a:cs typeface="Consolas"/>
                <a:sym typeface="Consolas"/>
              </a:defRPr>
            </a:pPr>
            <a:r>
              <a:t>among: 1, and: 1,</a:t>
            </a:r>
          </a:p>
          <a:p>
            <a:pPr marR="118533" indent="88900" algn="l" defTabSz="1219200">
              <a:lnSpc>
                <a:spcPct val="142857"/>
              </a:lnSpc>
              <a:defRPr sz="1200">
                <a:solidFill>
                  <a:srgbClr val="6AA84F"/>
                </a:solidFill>
                <a:latin typeface="Consolas"/>
                <a:ea typeface="Consolas"/>
                <a:cs typeface="Consolas"/>
                <a:sym typeface="Consolas"/>
              </a:defRPr>
            </a:pPr>
            <a:r>
              <a:t>equal: 1, earth: 1,</a:t>
            </a:r>
          </a:p>
          <a:p>
            <a:pPr marR="118533" indent="88900" algn="l" defTabSz="1219200">
              <a:lnSpc>
                <a:spcPct val="142857"/>
              </a:lnSpc>
              <a:defRPr sz="1200">
                <a:solidFill>
                  <a:srgbClr val="9900FF"/>
                </a:solidFill>
                <a:latin typeface="Consolas"/>
                <a:ea typeface="Consolas"/>
                <a:cs typeface="Consolas"/>
                <a:sym typeface="Consolas"/>
              </a:defRPr>
            </a:pPr>
            <a:r>
              <a:t>separate: 1,</a:t>
            </a:r>
            <a:r>
              <a:rPr>
                <a:solidFill>
                  <a:srgbClr val="000000"/>
                </a:solidFill>
              </a:rPr>
              <a:t> </a:t>
            </a:r>
            <a:r>
              <a:rPr>
                <a:solidFill>
                  <a:srgbClr val="FF0000"/>
                </a:solidFill>
              </a:rPr>
              <a:t>the: 2,</a:t>
            </a:r>
          </a:p>
          <a:p>
            <a:pPr marR="118533" indent="88900" algn="l" defTabSz="1219200">
              <a:lnSpc>
                <a:spcPct val="142857"/>
              </a:lnSpc>
              <a:defRPr sz="1200">
                <a:solidFill>
                  <a:srgbClr val="FF9900"/>
                </a:solidFill>
                <a:latin typeface="Consolas"/>
                <a:ea typeface="Consolas"/>
                <a:cs typeface="Consolas"/>
                <a:sym typeface="Consolas"/>
              </a:defRPr>
            </a:pPr>
            <a:r>
              <a:t>powers: 1, of: 2</a:t>
            </a:r>
          </a:p>
        </p:txBody>
      </p:sp>
      <p:sp>
        <p:nvSpPr>
          <p:cNvPr id="562" name="Shape 216"/>
          <p:cNvSpPr txBox="1"/>
          <p:nvPr/>
        </p:nvSpPr>
        <p:spPr>
          <a:xfrm>
            <a:off x="5772325" y="2119222"/>
            <a:ext cx="2487136"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indent="88900" algn="l" defTabSz="1219200">
              <a:lnSpc>
                <a:spcPct val="142857"/>
              </a:lnSpc>
              <a:defRPr sz="1200">
                <a:solidFill>
                  <a:srgbClr val="FF9900"/>
                </a:solidFill>
                <a:latin typeface="Consolas"/>
                <a:ea typeface="Consolas"/>
                <a:cs typeface="Consolas"/>
                <a:sym typeface="Consolas"/>
              </a:defRPr>
            </a:pPr>
            <a:r>
              <a:t>nature: 2,</a:t>
            </a:r>
            <a:r>
              <a:rPr>
                <a:solidFill>
                  <a:srgbClr val="000000"/>
                </a:solidFill>
              </a:rPr>
              <a:t> </a:t>
            </a:r>
            <a:r>
              <a:t>of: 2,</a:t>
            </a:r>
          </a:p>
          <a:p>
            <a:pPr marR="118533" indent="88900" algn="l" defTabSz="1219200">
              <a:lnSpc>
                <a:spcPct val="142857"/>
              </a:lnSpc>
              <a:defRPr sz="1200">
                <a:solidFill>
                  <a:srgbClr val="FF9900"/>
                </a:solidFill>
                <a:latin typeface="Consolas"/>
                <a:ea typeface="Consolas"/>
                <a:cs typeface="Consolas"/>
                <a:sym typeface="Consolas"/>
              </a:defRPr>
            </a:pPr>
            <a:r>
              <a:t>mankind: 1, opinion: 1,</a:t>
            </a:r>
          </a:p>
          <a:p>
            <a:pPr marR="118533" indent="88900" algn="l" defTabSz="1219200">
              <a:lnSpc>
                <a:spcPct val="142857"/>
              </a:lnSpc>
              <a:defRPr sz="1200">
                <a:solidFill>
                  <a:srgbClr val="6AA84F"/>
                </a:solidFill>
                <a:latin typeface="Consolas"/>
                <a:ea typeface="Consolas"/>
                <a:cs typeface="Consolas"/>
                <a:sym typeface="Consolas"/>
              </a:defRPr>
            </a:pPr>
            <a:r>
              <a:t>entitle: 1, and: 1,</a:t>
            </a:r>
          </a:p>
          <a:p>
            <a:pPr marR="118533" indent="88900" algn="l" defTabSz="1219200">
              <a:lnSpc>
                <a:spcPct val="142857"/>
              </a:lnSpc>
              <a:defRPr sz="1200">
                <a:solidFill>
                  <a:srgbClr val="6AA84F"/>
                </a:solidFill>
                <a:latin typeface="Consolas"/>
                <a:ea typeface="Consolas"/>
                <a:cs typeface="Consolas"/>
                <a:sym typeface="Consolas"/>
              </a:defRPr>
            </a:pPr>
            <a:r>
              <a:t>decent: 1, </a:t>
            </a:r>
            <a:r>
              <a:rPr>
                <a:solidFill>
                  <a:srgbClr val="F1C232"/>
                </a:solidFill>
              </a:rPr>
              <a:t>god: 1,</a:t>
            </a:r>
          </a:p>
          <a:p>
            <a:pPr marR="118533" indent="88900" algn="l" defTabSz="1219200">
              <a:lnSpc>
                <a:spcPct val="142857"/>
              </a:lnSpc>
              <a:defRPr sz="1200">
                <a:solidFill>
                  <a:srgbClr val="FF0000"/>
                </a:solidFill>
                <a:latin typeface="Consolas"/>
                <a:ea typeface="Consolas"/>
                <a:cs typeface="Consolas"/>
                <a:sym typeface="Consolas"/>
              </a:defRPr>
            </a:pPr>
            <a:r>
              <a:t>them: 1, </a:t>
            </a:r>
            <a:r>
              <a:rPr>
                <a:solidFill>
                  <a:srgbClr val="9900FF"/>
                </a:solidFill>
              </a:rPr>
              <a:t>respect: 1, </a:t>
            </a:r>
          </a:p>
        </p:txBody>
      </p:sp>
      <p:sp>
        <p:nvSpPr>
          <p:cNvPr id="563" name="Shape 217"/>
          <p:cNvSpPr txBox="1"/>
          <p:nvPr/>
        </p:nvSpPr>
        <p:spPr>
          <a:xfrm>
            <a:off x="3215032" y="1177416"/>
            <a:ext cx="2487136" cy="106311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indent="88900" algn="l" defTabSz="1219200">
              <a:lnSpc>
                <a:spcPct val="142857"/>
              </a:lnSpc>
              <a:defRPr sz="1200">
                <a:solidFill>
                  <a:srgbClr val="6AA84F"/>
                </a:solidFill>
                <a:latin typeface="Consolas"/>
                <a:ea typeface="Consolas"/>
                <a:cs typeface="Consolas"/>
                <a:sym typeface="Consolas"/>
              </a:defRPr>
            </a:pPr>
            <a:r>
              <a:t>causes: 1, declare: 1,</a:t>
            </a:r>
          </a:p>
          <a:p>
            <a:pPr marR="118533" indent="88900" algn="l" defTabSz="1219200">
              <a:lnSpc>
                <a:spcPct val="142857"/>
              </a:lnSpc>
              <a:defRPr sz="1200">
                <a:solidFill>
                  <a:srgbClr val="9900FF"/>
                </a:solidFill>
                <a:latin typeface="Consolas"/>
                <a:ea typeface="Consolas"/>
                <a:cs typeface="Consolas"/>
                <a:sym typeface="Consolas"/>
              </a:defRPr>
            </a:pPr>
            <a:r>
              <a:t>requires: 1, should: 1,</a:t>
            </a:r>
            <a:endParaRPr>
              <a:solidFill>
                <a:srgbClr val="FF0000"/>
              </a:solidFill>
            </a:endParaRPr>
          </a:p>
          <a:p>
            <a:pPr marR="118533" indent="88900" algn="l" defTabSz="1219200">
              <a:lnSpc>
                <a:spcPct val="142857"/>
              </a:lnSpc>
              <a:defRPr sz="1200">
                <a:solidFill>
                  <a:srgbClr val="FF0000"/>
                </a:solidFill>
                <a:latin typeface="Consolas"/>
                <a:ea typeface="Consolas"/>
                <a:cs typeface="Consolas"/>
                <a:sym typeface="Consolas"/>
              </a:defRPr>
            </a:pPr>
            <a:r>
              <a:t>that: 1, they: 1, the: 1,</a:t>
            </a:r>
          </a:p>
          <a:p>
            <a:pPr marR="118533" indent="88900" algn="l" defTabSz="1219200">
              <a:lnSpc>
                <a:spcPct val="142857"/>
              </a:lnSpc>
              <a:defRPr sz="1200">
                <a:solidFill>
                  <a:srgbClr val="FF0000"/>
                </a:solidFill>
                <a:latin typeface="Consolas"/>
                <a:ea typeface="Consolas"/>
                <a:cs typeface="Consolas"/>
                <a:sym typeface="Consolas"/>
              </a:defRPr>
            </a:pPr>
            <a:r>
              <a:t>which: 1</a:t>
            </a:r>
          </a:p>
        </p:txBody>
      </p:sp>
      <p:sp>
        <p:nvSpPr>
          <p:cNvPr id="564" name="Shape 218"/>
          <p:cNvSpPr txBox="1"/>
          <p:nvPr>
            <p:ph type="body" sz="quarter" idx="1"/>
          </p:nvPr>
        </p:nvSpPr>
        <p:spPr>
          <a:xfrm>
            <a:off x="2668349" y="5374247"/>
            <a:ext cx="3807302" cy="437700"/>
          </a:xfrm>
          <a:prstGeom prst="rect">
            <a:avLst/>
          </a:prstGeom>
        </p:spPr>
        <p:txBody>
          <a:bodyPr/>
          <a:lstStyle>
            <a:lvl1pPr marL="0" indent="0" algn="ctr" defTabSz="865631">
              <a:spcBef>
                <a:spcPts val="1500"/>
              </a:spcBef>
              <a:buSzTx/>
              <a:buNone/>
              <a:defRPr b="1" sz="1703">
                <a:solidFill>
                  <a:srgbClr val="000000"/>
                </a:solidFill>
              </a:defRPr>
            </a:lvl1pPr>
          </a:lstStyle>
          <a:p>
            <a:pPr/>
            <a:r>
              <a:t>Split local results by key space</a:t>
            </a:r>
          </a:p>
        </p:txBody>
      </p:sp>
      <p:sp>
        <p:nvSpPr>
          <p:cNvPr id="565" name="Shape 219"/>
          <p:cNvSpPr txBox="1"/>
          <p:nvPr/>
        </p:nvSpPr>
        <p:spPr>
          <a:xfrm>
            <a:off x="189099" y="813159"/>
            <a:ext cx="759902" cy="179163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b="0" sz="1800"/>
            </a:pPr>
            <a:endParaRPr b="1" sz="1200">
              <a:solidFill>
                <a:srgbClr val="FF0000"/>
              </a:solidFill>
              <a:latin typeface="Consolas"/>
              <a:ea typeface="Consolas"/>
              <a:cs typeface="Consolas"/>
              <a:sym typeface="Consolas"/>
            </a:endParaRPr>
          </a:p>
          <a:p>
            <a:pPr marR="118533" algn="l" defTabSz="1219200">
              <a:lnSpc>
                <a:spcPct val="142857"/>
              </a:lnSpc>
              <a:defRPr sz="1200">
                <a:solidFill>
                  <a:srgbClr val="6AA84F"/>
                </a:solidFill>
                <a:latin typeface="Consolas"/>
                <a:ea typeface="Consolas"/>
                <a:cs typeface="Consolas"/>
                <a:sym typeface="Consolas"/>
              </a:defRPr>
            </a:pPr>
            <a:r>
              <a:t>[a-e]</a:t>
            </a:r>
          </a:p>
          <a:p>
            <a:pPr marR="118533" algn="l" defTabSz="1219200">
              <a:lnSpc>
                <a:spcPct val="142857"/>
              </a:lnSpc>
              <a:defRPr sz="1200">
                <a:solidFill>
                  <a:srgbClr val="F1C232"/>
                </a:solidFill>
                <a:latin typeface="Consolas"/>
                <a:ea typeface="Consolas"/>
                <a:cs typeface="Consolas"/>
                <a:sym typeface="Consolas"/>
              </a:defRPr>
            </a:pPr>
            <a:r>
              <a:t>[f-j]</a:t>
            </a:r>
            <a:endParaRPr>
              <a:solidFill>
                <a:srgbClr val="6AA84F"/>
              </a:solidFill>
            </a:endParaRPr>
          </a:p>
          <a:p>
            <a:pPr marR="118533" algn="l" defTabSz="1219200">
              <a:lnSpc>
                <a:spcPct val="142857"/>
              </a:lnSpc>
              <a:defRPr sz="1200">
                <a:solidFill>
                  <a:srgbClr val="FF9900"/>
                </a:solidFill>
                <a:latin typeface="Consolas"/>
                <a:ea typeface="Consolas"/>
                <a:cs typeface="Consolas"/>
                <a:sym typeface="Consolas"/>
              </a:defRPr>
            </a:pPr>
            <a:r>
              <a:t>[k-p]</a:t>
            </a:r>
          </a:p>
          <a:p>
            <a:pPr marR="118533" algn="l" defTabSz="1219200">
              <a:lnSpc>
                <a:spcPct val="142857"/>
              </a:lnSpc>
              <a:defRPr sz="1200">
                <a:solidFill>
                  <a:srgbClr val="9900FF"/>
                </a:solidFill>
                <a:latin typeface="Consolas"/>
                <a:ea typeface="Consolas"/>
                <a:cs typeface="Consolas"/>
                <a:sym typeface="Consolas"/>
              </a:defRPr>
            </a:pPr>
            <a:r>
              <a:t>[q-s]</a:t>
            </a:r>
          </a:p>
          <a:p>
            <a:pPr marR="118533" algn="l" defTabSz="1219200">
              <a:lnSpc>
                <a:spcPct val="142857"/>
              </a:lnSpc>
              <a:defRPr sz="1200">
                <a:solidFill>
                  <a:srgbClr val="FF0000"/>
                </a:solidFill>
                <a:latin typeface="Consolas"/>
                <a:ea typeface="Consolas"/>
                <a:cs typeface="Consolas"/>
                <a:sym typeface="Consolas"/>
              </a:defRPr>
            </a:pPr>
            <a:r>
              <a:t>[t-z]</a:t>
            </a:r>
            <a:endParaRPr>
              <a:solidFill>
                <a:srgbClr val="9900FF"/>
              </a:solidFill>
            </a:endParaR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224"/>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568" name="Shape 225" descr="Shape 225"/>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69" name="Shape 226" descr="Shape 226"/>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70" name="Shape 227" descr="Shape 227"/>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71" name="Shape 228" descr="Shape 228"/>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pic>
        <p:nvPicPr>
          <p:cNvPr id="572" name="Shape 229" descr="Shape 229"/>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73" name="Shape 230"/>
          <p:cNvSpPr/>
          <p:nvPr/>
        </p:nvSpPr>
        <p:spPr>
          <a:xfrm>
            <a:off x="3750037" y="2936375"/>
            <a:ext cx="1011900" cy="353101"/>
          </a:xfrm>
          <a:prstGeom prst="line">
            <a:avLst/>
          </a:prstGeom>
          <a:ln w="12700">
            <a:solidFill>
              <a:srgbClr val="000000"/>
            </a:solidFill>
            <a:tailEnd type="triangle"/>
          </a:ln>
        </p:spPr>
        <p:txBody>
          <a:bodyPr lIns="45719" rIns="45719"/>
          <a:lstStyle/>
          <a:p>
            <a:pPr algn="l" defTabSz="1219200">
              <a:defRPr b="0" sz="1800"/>
            </a:pPr>
          </a:p>
        </p:txBody>
      </p:sp>
      <p:sp>
        <p:nvSpPr>
          <p:cNvPr id="574" name="Shape 231"/>
          <p:cNvSpPr/>
          <p:nvPr/>
        </p:nvSpPr>
        <p:spPr>
          <a:xfrm flipH="1">
            <a:off x="4231500" y="2935988"/>
            <a:ext cx="834301" cy="385201"/>
          </a:xfrm>
          <a:prstGeom prst="line">
            <a:avLst/>
          </a:prstGeom>
          <a:ln w="12700">
            <a:solidFill>
              <a:srgbClr val="000000"/>
            </a:solidFill>
            <a:tailEnd type="triangle"/>
          </a:ln>
        </p:spPr>
        <p:txBody>
          <a:bodyPr lIns="45719" rIns="45719"/>
          <a:lstStyle/>
          <a:p>
            <a:pPr algn="l" defTabSz="1219200">
              <a:defRPr b="0" sz="1800"/>
            </a:pPr>
          </a:p>
        </p:txBody>
      </p:sp>
      <p:sp>
        <p:nvSpPr>
          <p:cNvPr id="575" name="Shape 232"/>
          <p:cNvSpPr/>
          <p:nvPr/>
        </p:nvSpPr>
        <p:spPr>
          <a:xfrm flipH="1" flipV="1">
            <a:off x="4708887" y="2928788"/>
            <a:ext cx="264301" cy="387601"/>
          </a:xfrm>
          <a:prstGeom prst="line">
            <a:avLst/>
          </a:prstGeom>
          <a:ln w="12700">
            <a:solidFill>
              <a:srgbClr val="000000"/>
            </a:solidFill>
            <a:tailEnd type="triangle"/>
          </a:ln>
        </p:spPr>
        <p:txBody>
          <a:bodyPr lIns="45719" rIns="45719"/>
          <a:lstStyle/>
          <a:p>
            <a:pPr algn="l" defTabSz="1219200">
              <a:defRPr b="0" sz="1800"/>
            </a:pPr>
          </a:p>
        </p:txBody>
      </p:sp>
      <p:sp>
        <p:nvSpPr>
          <p:cNvPr id="576" name="Shape 233"/>
          <p:cNvSpPr/>
          <p:nvPr/>
        </p:nvSpPr>
        <p:spPr>
          <a:xfrm flipH="1">
            <a:off x="3983401" y="2960888"/>
            <a:ext cx="226800" cy="355501"/>
          </a:xfrm>
          <a:prstGeom prst="line">
            <a:avLst/>
          </a:prstGeom>
          <a:ln w="12700">
            <a:solidFill>
              <a:srgbClr val="000000"/>
            </a:solidFill>
            <a:tailEnd type="triangle"/>
          </a:ln>
        </p:spPr>
        <p:txBody>
          <a:bodyPr lIns="45719" rIns="45719"/>
          <a:lstStyle/>
          <a:p>
            <a:pPr algn="l" defTabSz="1219200">
              <a:defRPr b="0" sz="1800"/>
            </a:pPr>
          </a:p>
        </p:txBody>
      </p:sp>
      <p:sp>
        <p:nvSpPr>
          <p:cNvPr id="577" name="Shape 234"/>
          <p:cNvSpPr/>
          <p:nvPr/>
        </p:nvSpPr>
        <p:spPr>
          <a:xfrm rot="21358466">
            <a:off x="3377655" y="2126565"/>
            <a:ext cx="1946945" cy="351431"/>
          </a:xfrm>
          <a:custGeom>
            <a:avLst/>
            <a:gdLst/>
            <a:ahLst/>
            <a:cxnLst>
              <a:cxn ang="0">
                <a:pos x="wd2" y="hd2"/>
              </a:cxn>
              <a:cxn ang="5400000">
                <a:pos x="wd2" y="hd2"/>
              </a:cxn>
              <a:cxn ang="10800000">
                <a:pos x="wd2" y="hd2"/>
              </a:cxn>
              <a:cxn ang="16200000">
                <a:pos x="wd2" y="hd2"/>
              </a:cxn>
            </a:cxnLst>
            <a:rect l="0" t="0" r="r" b="b"/>
            <a:pathLst>
              <a:path w="21600" h="20380" fill="norm" stroke="1" extrusionOk="0">
                <a:moveTo>
                  <a:pt x="0" y="20380"/>
                </a:moveTo>
                <a:cubicBezTo>
                  <a:pt x="880" y="17551"/>
                  <a:pt x="2680" y="6597"/>
                  <a:pt x="5280" y="3408"/>
                </a:cubicBezTo>
                <a:cubicBezTo>
                  <a:pt x="7880" y="220"/>
                  <a:pt x="12880" y="-1220"/>
                  <a:pt x="15600" y="1249"/>
                </a:cubicBezTo>
                <a:cubicBezTo>
                  <a:pt x="18320" y="3718"/>
                  <a:pt x="20600" y="15392"/>
                  <a:pt x="21600" y="18220"/>
                </a:cubicBezTo>
              </a:path>
            </a:pathLst>
          </a:custGeom>
          <a:ln w="12700">
            <a:solidFill>
              <a:srgbClr val="000000"/>
            </a:solidFill>
            <a:tailEnd type="triangle"/>
          </a:ln>
        </p:spPr>
        <p:txBody>
          <a:bodyPr lIns="45719" rIns="45719"/>
          <a:lstStyle/>
          <a:p>
            <a:pPr algn="l" defTabSz="1219200">
              <a:defRPr b="0" sz="1800"/>
            </a:pPr>
          </a:p>
        </p:txBody>
      </p:sp>
      <p:sp>
        <p:nvSpPr>
          <p:cNvPr id="578" name="Shape 235"/>
          <p:cNvSpPr/>
          <p:nvPr/>
        </p:nvSpPr>
        <p:spPr>
          <a:xfrm>
            <a:off x="3367587" y="3375100"/>
            <a:ext cx="235802" cy="321301"/>
          </a:xfrm>
          <a:prstGeom prst="line">
            <a:avLst/>
          </a:prstGeom>
          <a:ln w="12700">
            <a:solidFill>
              <a:srgbClr val="000000"/>
            </a:solidFill>
            <a:tailEnd type="triangle"/>
          </a:ln>
        </p:spPr>
        <p:txBody>
          <a:bodyPr lIns="45719" rIns="45719"/>
          <a:lstStyle/>
          <a:p>
            <a:pPr algn="l" defTabSz="1219200">
              <a:defRPr b="0" sz="1800"/>
            </a:pPr>
          </a:p>
        </p:txBody>
      </p:sp>
      <p:sp>
        <p:nvSpPr>
          <p:cNvPr id="579" name="Shape 236"/>
          <p:cNvSpPr/>
          <p:nvPr/>
        </p:nvSpPr>
        <p:spPr>
          <a:xfrm rot="8856202">
            <a:off x="4285402" y="3493761"/>
            <a:ext cx="1609010" cy="798067"/>
          </a:xfrm>
          <a:custGeom>
            <a:avLst/>
            <a:gdLst/>
            <a:ahLst/>
            <a:cxnLst>
              <a:cxn ang="0">
                <a:pos x="wd2" y="hd2"/>
              </a:cxn>
              <a:cxn ang="5400000">
                <a:pos x="wd2" y="hd2"/>
              </a:cxn>
              <a:cxn ang="10800000">
                <a:pos x="wd2" y="hd2"/>
              </a:cxn>
              <a:cxn ang="16200000">
                <a:pos x="wd2" y="hd2"/>
              </a:cxn>
            </a:cxnLst>
            <a:rect l="0" t="0" r="r" b="b"/>
            <a:pathLst>
              <a:path w="21600" h="20380" fill="norm" stroke="1" extrusionOk="0">
                <a:moveTo>
                  <a:pt x="0" y="20380"/>
                </a:moveTo>
                <a:cubicBezTo>
                  <a:pt x="880" y="17551"/>
                  <a:pt x="2680" y="6597"/>
                  <a:pt x="5280" y="3408"/>
                </a:cubicBezTo>
                <a:cubicBezTo>
                  <a:pt x="7880" y="220"/>
                  <a:pt x="12880" y="-1220"/>
                  <a:pt x="15600" y="1249"/>
                </a:cubicBezTo>
                <a:cubicBezTo>
                  <a:pt x="18320" y="3718"/>
                  <a:pt x="20600" y="15392"/>
                  <a:pt x="21600" y="18220"/>
                </a:cubicBezTo>
              </a:path>
            </a:pathLst>
          </a:custGeom>
          <a:ln w="12700">
            <a:solidFill>
              <a:srgbClr val="000000"/>
            </a:solidFill>
            <a:tailEnd type="triangle"/>
          </a:ln>
        </p:spPr>
        <p:txBody>
          <a:bodyPr lIns="45719" rIns="45719"/>
          <a:lstStyle/>
          <a:p>
            <a:pPr algn="l" defTabSz="1219200">
              <a:defRPr b="0" sz="1800"/>
            </a:pPr>
          </a:p>
        </p:txBody>
      </p:sp>
      <p:sp>
        <p:nvSpPr>
          <p:cNvPr id="580" name="Shape 237"/>
          <p:cNvSpPr txBox="1"/>
          <p:nvPr>
            <p:ph type="body" sz="quarter" idx="1"/>
          </p:nvPr>
        </p:nvSpPr>
        <p:spPr>
          <a:xfrm>
            <a:off x="2668349" y="5052950"/>
            <a:ext cx="3807302" cy="437700"/>
          </a:xfrm>
          <a:prstGeom prst="rect">
            <a:avLst/>
          </a:prstGeom>
        </p:spPr>
        <p:txBody>
          <a:bodyPr/>
          <a:lstStyle>
            <a:lvl1pPr marL="0" indent="0" algn="ctr" defTabSz="865631">
              <a:spcBef>
                <a:spcPts val="1500"/>
              </a:spcBef>
              <a:buSzTx/>
              <a:buNone/>
              <a:defRPr b="1" sz="1703">
                <a:solidFill>
                  <a:srgbClr val="000000"/>
                </a:solidFill>
              </a:defRPr>
            </a:lvl1pPr>
          </a:lstStyle>
          <a:p>
            <a:pPr/>
            <a:r>
              <a:t>All-to-all shuffle</a:t>
            </a:r>
          </a:p>
        </p:txBody>
      </p:sp>
      <p:sp>
        <p:nvSpPr>
          <p:cNvPr id="581" name="Shape 238"/>
          <p:cNvSpPr txBox="1"/>
          <p:nvPr/>
        </p:nvSpPr>
        <p:spPr>
          <a:xfrm>
            <a:off x="3367649" y="4003909"/>
            <a:ext cx="760026" cy="3346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defRPr sz="1200">
                <a:solidFill>
                  <a:srgbClr val="6AA84F"/>
                </a:solidFill>
                <a:latin typeface="Consolas"/>
                <a:ea typeface="Consolas"/>
                <a:cs typeface="Consolas"/>
                <a:sym typeface="Consolas"/>
              </a:defRPr>
            </a:lvl1pPr>
          </a:lstStyle>
          <a:p>
            <a:pPr/>
            <a:r>
              <a:t>[a-e]</a:t>
            </a:r>
          </a:p>
        </p:txBody>
      </p:sp>
      <p:sp>
        <p:nvSpPr>
          <p:cNvPr id="582" name="Shape 239"/>
          <p:cNvSpPr txBox="1"/>
          <p:nvPr/>
        </p:nvSpPr>
        <p:spPr>
          <a:xfrm>
            <a:off x="5673299" y="2604896"/>
            <a:ext cx="760026" cy="3346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defRPr sz="1200">
                <a:solidFill>
                  <a:srgbClr val="F1C232"/>
                </a:solidFill>
                <a:latin typeface="Consolas"/>
                <a:ea typeface="Consolas"/>
                <a:cs typeface="Consolas"/>
                <a:sym typeface="Consolas"/>
              </a:defRPr>
            </a:lvl1pPr>
          </a:lstStyle>
          <a:p>
            <a:pPr/>
            <a:r>
              <a:t>[f-j]</a:t>
            </a:r>
          </a:p>
        </p:txBody>
      </p:sp>
      <p:sp>
        <p:nvSpPr>
          <p:cNvPr id="583" name="Shape 240"/>
          <p:cNvSpPr txBox="1"/>
          <p:nvPr/>
        </p:nvSpPr>
        <p:spPr>
          <a:xfrm>
            <a:off x="4758499" y="4003897"/>
            <a:ext cx="760026" cy="3346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defRPr sz="1200">
                <a:solidFill>
                  <a:srgbClr val="FF9900"/>
                </a:solidFill>
                <a:latin typeface="Consolas"/>
                <a:ea typeface="Consolas"/>
                <a:cs typeface="Consolas"/>
                <a:sym typeface="Consolas"/>
              </a:defRPr>
            </a:lvl1pPr>
          </a:lstStyle>
          <a:p>
            <a:pPr/>
            <a:r>
              <a:t>[k-p]</a:t>
            </a:r>
          </a:p>
        </p:txBody>
      </p:sp>
      <p:sp>
        <p:nvSpPr>
          <p:cNvPr id="584" name="Shape 241"/>
          <p:cNvSpPr txBox="1"/>
          <p:nvPr/>
        </p:nvSpPr>
        <p:spPr>
          <a:xfrm>
            <a:off x="4126500" y="2054997"/>
            <a:ext cx="760026" cy="3346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defRPr sz="1200">
                <a:solidFill>
                  <a:srgbClr val="9900FF"/>
                </a:solidFill>
                <a:latin typeface="Consolas"/>
                <a:ea typeface="Consolas"/>
                <a:cs typeface="Consolas"/>
                <a:sym typeface="Consolas"/>
              </a:defRPr>
            </a:lvl1pPr>
          </a:lstStyle>
          <a:p>
            <a:pPr/>
            <a:r>
              <a:t>[q-s]</a:t>
            </a:r>
          </a:p>
        </p:txBody>
      </p:sp>
      <p:sp>
        <p:nvSpPr>
          <p:cNvPr id="585" name="Shape 242"/>
          <p:cNvSpPr txBox="1"/>
          <p:nvPr/>
        </p:nvSpPr>
        <p:spPr>
          <a:xfrm>
            <a:off x="2483875" y="2567997"/>
            <a:ext cx="760026" cy="3346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defRPr sz="1200">
                <a:solidFill>
                  <a:srgbClr val="FF0000"/>
                </a:solidFill>
                <a:latin typeface="Consolas"/>
                <a:ea typeface="Consolas"/>
                <a:cs typeface="Consolas"/>
                <a:sym typeface="Consolas"/>
              </a:defRPr>
            </a:lvl1pPr>
          </a:lstStyle>
          <a:p>
            <a:pPr/>
            <a:r>
              <a:t>[t-z]</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7" name="Shape 247"/>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588" name="Shape 248" descr="Shape 248"/>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589" name="Shape 249" descr="Shape 249"/>
          <p:cNvPicPr>
            <a:picLocks noChangeAspect="1"/>
          </p:cNvPicPr>
          <p:nvPr/>
        </p:nvPicPr>
        <p:blipFill>
          <a:blip r:embed="rId2">
            <a:extLst/>
          </a:blip>
          <a:stretch>
            <a:fillRect/>
          </a:stretch>
        </p:blipFill>
        <p:spPr>
          <a:xfrm>
            <a:off x="5065688" y="2392187"/>
            <a:ext cx="760026" cy="760027"/>
          </a:xfrm>
          <a:prstGeom prst="rect">
            <a:avLst/>
          </a:prstGeom>
          <a:ln w="12700">
            <a:miter lim="400000"/>
          </a:ln>
        </p:spPr>
      </p:pic>
      <p:pic>
        <p:nvPicPr>
          <p:cNvPr id="590" name="Shape 250" descr="Shape 250"/>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591" name="Shape 251" descr="Shape 251"/>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sp>
        <p:nvSpPr>
          <p:cNvPr id="592" name="Shape 252"/>
          <p:cNvSpPr txBox="1"/>
          <p:nvPr/>
        </p:nvSpPr>
        <p:spPr>
          <a:xfrm>
            <a:off x="1530657" y="1464589"/>
            <a:ext cx="1966274" cy="154879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defRPr sz="1200">
                <a:solidFill>
                  <a:srgbClr val="FF0000"/>
                </a:solidFill>
                <a:latin typeface="Consolas"/>
                <a:ea typeface="Consolas"/>
                <a:cs typeface="Consolas"/>
                <a:sym typeface="Consolas"/>
              </a:defRPr>
            </a:lvl1pPr>
          </a:lstStyle>
          <a:p>
            <a:pPr/>
            <a:r>
              <a:t>when: 1, the: 1, that: 1, they: 1, the: 1, which: 1, them: 1, the: 2, the: 1, them: 1, which: 1</a:t>
            </a:r>
          </a:p>
        </p:txBody>
      </p:sp>
      <p:sp>
        <p:nvSpPr>
          <p:cNvPr id="593" name="Shape 253"/>
          <p:cNvSpPr txBox="1"/>
          <p:nvPr/>
        </p:nvSpPr>
        <p:spPr>
          <a:xfrm>
            <a:off x="1182896" y="3402603"/>
            <a:ext cx="3180518" cy="154879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6AA84F"/>
                </a:solidFill>
                <a:latin typeface="Consolas"/>
                <a:ea typeface="Consolas"/>
                <a:cs typeface="Consolas"/>
                <a:sym typeface="Consolas"/>
              </a:defRPr>
            </a:pPr>
            <a:r>
              <a:t>bands: 1, dissolve: 1,</a:t>
            </a:r>
          </a:p>
          <a:p>
            <a:pPr marR="118533" algn="l" defTabSz="1219200">
              <a:lnSpc>
                <a:spcPct val="142857"/>
              </a:lnSpc>
              <a:defRPr sz="1200">
                <a:solidFill>
                  <a:srgbClr val="6AA84F"/>
                </a:solidFill>
                <a:latin typeface="Consolas"/>
                <a:ea typeface="Consolas"/>
                <a:cs typeface="Consolas"/>
                <a:sym typeface="Consolas"/>
              </a:defRPr>
            </a:pPr>
            <a:r>
              <a:t>connected: 1,</a:t>
            </a:r>
            <a:r>
              <a:rPr>
                <a:solidFill>
                  <a:srgbClr val="000000"/>
                </a:solidFill>
              </a:rPr>
              <a:t> </a:t>
            </a:r>
            <a:r>
              <a:t>course: 1,</a:t>
            </a:r>
          </a:p>
          <a:p>
            <a:pPr marR="118533" algn="l" defTabSz="1219200">
              <a:lnSpc>
                <a:spcPct val="142857"/>
              </a:lnSpc>
              <a:defRPr sz="1200">
                <a:solidFill>
                  <a:srgbClr val="6AA84F"/>
                </a:solidFill>
                <a:latin typeface="Consolas"/>
                <a:ea typeface="Consolas"/>
                <a:cs typeface="Consolas"/>
                <a:sym typeface="Consolas"/>
              </a:defRPr>
            </a:pPr>
            <a:r>
              <a:t>events: 1, among: 1, and: 1,</a:t>
            </a:r>
          </a:p>
          <a:p>
            <a:pPr marR="118533" algn="l" defTabSz="1219200">
              <a:lnSpc>
                <a:spcPct val="142857"/>
              </a:lnSpc>
              <a:defRPr sz="1200">
                <a:solidFill>
                  <a:srgbClr val="6AA84F"/>
                </a:solidFill>
                <a:latin typeface="Consolas"/>
                <a:ea typeface="Consolas"/>
                <a:cs typeface="Consolas"/>
                <a:sym typeface="Consolas"/>
              </a:defRPr>
            </a:pPr>
            <a:r>
              <a:t>equal: 1, earth: 1, entitle: 1,</a:t>
            </a:r>
          </a:p>
          <a:p>
            <a:pPr marR="118533" algn="l" defTabSz="1219200">
              <a:lnSpc>
                <a:spcPct val="142857"/>
              </a:lnSpc>
              <a:defRPr sz="1200">
                <a:solidFill>
                  <a:srgbClr val="6AA84F"/>
                </a:solidFill>
                <a:latin typeface="Consolas"/>
                <a:ea typeface="Consolas"/>
                <a:cs typeface="Consolas"/>
                <a:sym typeface="Consolas"/>
              </a:defRPr>
            </a:pPr>
            <a:r>
              <a:t>and: 1,</a:t>
            </a:r>
            <a:r>
              <a:rPr>
                <a:solidFill>
                  <a:srgbClr val="000000"/>
                </a:solidFill>
              </a:rPr>
              <a:t> </a:t>
            </a:r>
            <a:r>
              <a:t>decent: 1, causes: 1,</a:t>
            </a:r>
          </a:p>
          <a:p>
            <a:pPr marR="118533" algn="l" defTabSz="1219200">
              <a:lnSpc>
                <a:spcPct val="142857"/>
              </a:lnSpc>
              <a:defRPr sz="1200">
                <a:solidFill>
                  <a:srgbClr val="6AA84F"/>
                </a:solidFill>
                <a:latin typeface="Consolas"/>
                <a:ea typeface="Consolas"/>
                <a:cs typeface="Consolas"/>
                <a:sym typeface="Consolas"/>
              </a:defRPr>
            </a:pPr>
            <a:r>
              <a:t>declare: 1</a:t>
            </a:r>
          </a:p>
        </p:txBody>
      </p:sp>
      <p:pic>
        <p:nvPicPr>
          <p:cNvPr id="594" name="Shape 254" descr="Shape 254"/>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595" name="Shape 255"/>
          <p:cNvSpPr txBox="1"/>
          <p:nvPr/>
        </p:nvSpPr>
        <p:spPr>
          <a:xfrm>
            <a:off x="5317141" y="3732351"/>
            <a:ext cx="1966275" cy="13059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FF9900"/>
                </a:solidFill>
                <a:latin typeface="Consolas"/>
                <a:ea typeface="Consolas"/>
                <a:cs typeface="Consolas"/>
                <a:sym typeface="Consolas"/>
              </a:defRPr>
            </a:pPr>
            <a:r>
              <a:t>powers: 1, of: 2,</a:t>
            </a:r>
          </a:p>
          <a:p>
            <a:pPr marR="118533" algn="l" defTabSz="1219200">
              <a:lnSpc>
                <a:spcPct val="142857"/>
              </a:lnSpc>
              <a:defRPr sz="1200">
                <a:solidFill>
                  <a:srgbClr val="FF9900"/>
                </a:solidFill>
                <a:latin typeface="Consolas"/>
                <a:ea typeface="Consolas"/>
                <a:cs typeface="Consolas"/>
                <a:sym typeface="Consolas"/>
              </a:defRPr>
            </a:pPr>
            <a:r>
              <a:t>nature: 2,</a:t>
            </a:r>
            <a:r>
              <a:rPr>
                <a:solidFill>
                  <a:srgbClr val="000000"/>
                </a:solidFill>
              </a:rPr>
              <a:t> </a:t>
            </a:r>
            <a:r>
              <a:t>of: 2,</a:t>
            </a:r>
          </a:p>
          <a:p>
            <a:pPr marR="118533" algn="l" defTabSz="1219200">
              <a:lnSpc>
                <a:spcPct val="142857"/>
              </a:lnSpc>
              <a:defRPr sz="1200">
                <a:solidFill>
                  <a:srgbClr val="FF9900"/>
                </a:solidFill>
                <a:latin typeface="Consolas"/>
                <a:ea typeface="Consolas"/>
                <a:cs typeface="Consolas"/>
                <a:sym typeface="Consolas"/>
              </a:defRPr>
            </a:pPr>
            <a:r>
              <a:t>mankind: 1, of: 1,</a:t>
            </a:r>
          </a:p>
          <a:p>
            <a:pPr marR="118533" algn="l" defTabSz="1219200">
              <a:lnSpc>
                <a:spcPct val="142857"/>
              </a:lnSpc>
              <a:defRPr sz="1200">
                <a:solidFill>
                  <a:srgbClr val="FF9900"/>
                </a:solidFill>
                <a:latin typeface="Consolas"/>
                <a:ea typeface="Consolas"/>
                <a:cs typeface="Consolas"/>
                <a:sym typeface="Consolas"/>
              </a:defRPr>
            </a:pPr>
            <a:r>
              <a:t>opinion: 1, political: 1</a:t>
            </a:r>
          </a:p>
        </p:txBody>
      </p:sp>
      <p:sp>
        <p:nvSpPr>
          <p:cNvPr id="596" name="Shape 256"/>
          <p:cNvSpPr txBox="1"/>
          <p:nvPr/>
        </p:nvSpPr>
        <p:spPr>
          <a:xfrm>
            <a:off x="5667800" y="2449509"/>
            <a:ext cx="1789761" cy="82028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1C232"/>
                </a:solidFill>
                <a:latin typeface="Consolas"/>
                <a:ea typeface="Consolas"/>
                <a:cs typeface="Consolas"/>
                <a:sym typeface="Consolas"/>
              </a:defRPr>
            </a:lvl1pPr>
          </a:lstStyle>
          <a:p>
            <a:pPr/>
            <a:r>
              <a:t>god: 1, have: 1, in: 1, it: 1, human: 1,</a:t>
            </a:r>
          </a:p>
        </p:txBody>
      </p:sp>
      <p:sp>
        <p:nvSpPr>
          <p:cNvPr id="597" name="Shape 257"/>
          <p:cNvSpPr txBox="1"/>
          <p:nvPr/>
        </p:nvSpPr>
        <p:spPr>
          <a:xfrm>
            <a:off x="3504000" y="1650570"/>
            <a:ext cx="2230981" cy="57744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spcBef>
                <a:spcPts val="1000"/>
              </a:spcBef>
              <a:defRPr sz="1200">
                <a:solidFill>
                  <a:srgbClr val="9900FF"/>
                </a:solidFill>
                <a:latin typeface="Consolas"/>
                <a:ea typeface="Consolas"/>
                <a:cs typeface="Consolas"/>
                <a:sym typeface="Consolas"/>
              </a:defRPr>
            </a:lvl1pPr>
          </a:lstStyle>
          <a:p>
            <a:pPr/>
            <a:r>
              <a:t>requires: 1, should: 1, respect: 1, separate: 1</a:t>
            </a:r>
          </a:p>
        </p:txBody>
      </p:sp>
      <p:sp>
        <p:nvSpPr>
          <p:cNvPr id="598" name="Shape 258"/>
          <p:cNvSpPr txBox="1"/>
          <p:nvPr>
            <p:ph type="body" sz="quarter" idx="1"/>
          </p:nvPr>
        </p:nvSpPr>
        <p:spPr>
          <a:xfrm>
            <a:off x="5295619" y="5271846"/>
            <a:ext cx="2950501" cy="462300"/>
          </a:xfrm>
          <a:prstGeom prst="rect">
            <a:avLst/>
          </a:prstGeom>
        </p:spPr>
        <p:txBody>
          <a:bodyPr/>
          <a:lstStyle>
            <a:lvl1pPr marL="0" indent="0" algn="ctr" defTabSz="975360">
              <a:spcBef>
                <a:spcPts val="1700"/>
              </a:spcBef>
              <a:buSzTx/>
              <a:buNone/>
              <a:defRPr b="1" sz="1920">
                <a:solidFill>
                  <a:srgbClr val="000000"/>
                </a:solidFill>
              </a:defRPr>
            </a:lvl1pPr>
          </a:lstStyle>
          <a:p>
            <a:pPr/>
            <a:r>
              <a:t>Note the duplicates...</a:t>
            </a:r>
          </a:p>
        </p:txBody>
      </p:sp>
      <p:sp>
        <p:nvSpPr>
          <p:cNvPr id="599" name="Shape 259"/>
          <p:cNvSpPr/>
          <p:nvPr/>
        </p:nvSpPr>
        <p:spPr>
          <a:xfrm flipH="1" flipV="1">
            <a:off x="6740461" y="4549830"/>
            <a:ext cx="492181" cy="752827"/>
          </a:xfrm>
          <a:prstGeom prst="line">
            <a:avLst/>
          </a:prstGeom>
          <a:ln w="25400">
            <a:solidFill>
              <a:srgbClr val="000000"/>
            </a:solidFill>
            <a:tailEnd type="triangle"/>
          </a:ln>
        </p:spPr>
        <p:txBody>
          <a:bodyPr lIns="45719" rIns="45719"/>
          <a:lstStyle/>
          <a:p>
            <a:pPr algn="l" defTabSz="1219200">
              <a:defRPr b="0" sz="1800"/>
            </a:pPr>
          </a:p>
        </p:txBody>
      </p:sp>
      <p:sp>
        <p:nvSpPr>
          <p:cNvPr id="600" name="Shape 260"/>
          <p:cNvSpPr txBox="1"/>
          <p:nvPr/>
        </p:nvSpPr>
        <p:spPr>
          <a:xfrm>
            <a:off x="189099" y="813159"/>
            <a:ext cx="759902" cy="179163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b="0" sz="1800"/>
            </a:pPr>
            <a:endParaRPr b="1" sz="1200">
              <a:solidFill>
                <a:srgbClr val="FF0000"/>
              </a:solidFill>
              <a:latin typeface="Consolas"/>
              <a:ea typeface="Consolas"/>
              <a:cs typeface="Consolas"/>
              <a:sym typeface="Consolas"/>
            </a:endParaRPr>
          </a:p>
          <a:p>
            <a:pPr marR="118533" algn="l" defTabSz="1219200">
              <a:lnSpc>
                <a:spcPct val="142857"/>
              </a:lnSpc>
              <a:defRPr sz="1200">
                <a:solidFill>
                  <a:srgbClr val="6AA84F"/>
                </a:solidFill>
                <a:latin typeface="Consolas"/>
                <a:ea typeface="Consolas"/>
                <a:cs typeface="Consolas"/>
                <a:sym typeface="Consolas"/>
              </a:defRPr>
            </a:pPr>
            <a:r>
              <a:t>[a-e]</a:t>
            </a:r>
          </a:p>
          <a:p>
            <a:pPr marR="118533" algn="l" defTabSz="1219200">
              <a:lnSpc>
                <a:spcPct val="142857"/>
              </a:lnSpc>
              <a:defRPr sz="1200">
                <a:solidFill>
                  <a:srgbClr val="F1C232"/>
                </a:solidFill>
                <a:latin typeface="Consolas"/>
                <a:ea typeface="Consolas"/>
                <a:cs typeface="Consolas"/>
                <a:sym typeface="Consolas"/>
              </a:defRPr>
            </a:pPr>
            <a:r>
              <a:t>[f-j]</a:t>
            </a:r>
            <a:endParaRPr>
              <a:solidFill>
                <a:srgbClr val="6AA84F"/>
              </a:solidFill>
            </a:endParaRPr>
          </a:p>
          <a:p>
            <a:pPr marR="118533" algn="l" defTabSz="1219200">
              <a:lnSpc>
                <a:spcPct val="142857"/>
              </a:lnSpc>
              <a:defRPr sz="1200">
                <a:solidFill>
                  <a:srgbClr val="FF9900"/>
                </a:solidFill>
                <a:latin typeface="Consolas"/>
                <a:ea typeface="Consolas"/>
                <a:cs typeface="Consolas"/>
                <a:sym typeface="Consolas"/>
              </a:defRPr>
            </a:pPr>
            <a:r>
              <a:t>[k-p]</a:t>
            </a:r>
          </a:p>
          <a:p>
            <a:pPr marR="118533" algn="l" defTabSz="1219200">
              <a:lnSpc>
                <a:spcPct val="142857"/>
              </a:lnSpc>
              <a:defRPr sz="1200">
                <a:solidFill>
                  <a:srgbClr val="9900FF"/>
                </a:solidFill>
                <a:latin typeface="Consolas"/>
                <a:ea typeface="Consolas"/>
                <a:cs typeface="Consolas"/>
                <a:sym typeface="Consolas"/>
              </a:defRPr>
            </a:pPr>
            <a:r>
              <a:t>[q-s]</a:t>
            </a:r>
          </a:p>
          <a:p>
            <a:pPr marR="118533" algn="l" defTabSz="1219200">
              <a:lnSpc>
                <a:spcPct val="142857"/>
              </a:lnSpc>
              <a:defRPr sz="1200">
                <a:solidFill>
                  <a:srgbClr val="FF0000"/>
                </a:solidFill>
                <a:latin typeface="Consolas"/>
                <a:ea typeface="Consolas"/>
                <a:cs typeface="Consolas"/>
                <a:sym typeface="Consolas"/>
              </a:defRPr>
            </a:pPr>
            <a:r>
              <a:t>[t-z]</a:t>
            </a:r>
            <a:endParaRPr>
              <a:solidFill>
                <a:srgbClr val="9900FF"/>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98" grpId="1"/>
      <p:bldP build="whole" bldLvl="1" animBg="1" rev="0" advAuto="0" spid="599" grpId="2"/>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247"/>
          <p:cNvSpPr/>
          <p:nvPr/>
        </p:nvSpPr>
        <p:spPr>
          <a:xfrm>
            <a:off x="2280092" y="1912411"/>
            <a:ext cx="4246785" cy="2675707"/>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lnTo>
                  <a:pt x="20203" y="7321"/>
                </a:ln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C9DAF8"/>
          </a:solidFill>
          <a:ln w="12700">
            <a:miter lim="400000"/>
          </a:ln>
        </p:spPr>
        <p:txBody>
          <a:bodyPr lIns="45719" rIns="45719" anchor="ctr"/>
          <a:lstStyle/>
          <a:p>
            <a:pPr algn="l" defTabSz="1219200">
              <a:defRPr b="0" sz="1800"/>
            </a:pPr>
          </a:p>
        </p:txBody>
      </p:sp>
      <p:pic>
        <p:nvPicPr>
          <p:cNvPr id="603" name="Shape 248" descr="Shape 248"/>
          <p:cNvPicPr>
            <a:picLocks noChangeAspect="1"/>
          </p:cNvPicPr>
          <p:nvPr/>
        </p:nvPicPr>
        <p:blipFill>
          <a:blip r:embed="rId2">
            <a:extLst/>
          </a:blip>
          <a:stretch>
            <a:fillRect/>
          </a:stretch>
        </p:blipFill>
        <p:spPr>
          <a:xfrm>
            <a:off x="4078587" y="2222987"/>
            <a:ext cx="760026" cy="760026"/>
          </a:xfrm>
          <a:prstGeom prst="rect">
            <a:avLst/>
          </a:prstGeom>
          <a:ln w="12700">
            <a:miter lim="400000"/>
          </a:ln>
        </p:spPr>
      </p:pic>
      <p:pic>
        <p:nvPicPr>
          <p:cNvPr id="604" name="Shape 249" descr="Shape 249"/>
          <p:cNvPicPr>
            <a:picLocks noChangeAspect="1"/>
          </p:cNvPicPr>
          <p:nvPr/>
        </p:nvPicPr>
        <p:blipFill>
          <a:blip r:embed="rId2">
            <a:extLst/>
          </a:blip>
          <a:stretch>
            <a:fillRect/>
          </a:stretch>
        </p:blipFill>
        <p:spPr>
          <a:xfrm>
            <a:off x="5065688" y="2392188"/>
            <a:ext cx="760026" cy="760026"/>
          </a:xfrm>
          <a:prstGeom prst="rect">
            <a:avLst/>
          </a:prstGeom>
          <a:ln w="12700">
            <a:miter lim="400000"/>
          </a:ln>
        </p:spPr>
      </p:pic>
      <p:pic>
        <p:nvPicPr>
          <p:cNvPr id="605" name="Shape 250" descr="Shape 250"/>
          <p:cNvPicPr>
            <a:picLocks noChangeAspect="1"/>
          </p:cNvPicPr>
          <p:nvPr/>
        </p:nvPicPr>
        <p:blipFill>
          <a:blip r:embed="rId2">
            <a:extLst/>
          </a:blip>
          <a:stretch>
            <a:fillRect/>
          </a:stretch>
        </p:blipFill>
        <p:spPr>
          <a:xfrm>
            <a:off x="3603388" y="3316388"/>
            <a:ext cx="760026" cy="760026"/>
          </a:xfrm>
          <a:prstGeom prst="rect">
            <a:avLst/>
          </a:prstGeom>
          <a:ln w="12700">
            <a:miter lim="400000"/>
          </a:ln>
        </p:spPr>
      </p:pic>
      <p:pic>
        <p:nvPicPr>
          <p:cNvPr id="606" name="Shape 251" descr="Shape 251"/>
          <p:cNvPicPr>
            <a:picLocks noChangeAspect="1"/>
          </p:cNvPicPr>
          <p:nvPr/>
        </p:nvPicPr>
        <p:blipFill>
          <a:blip r:embed="rId2">
            <a:extLst/>
          </a:blip>
          <a:stretch>
            <a:fillRect/>
          </a:stretch>
        </p:blipFill>
        <p:spPr>
          <a:xfrm>
            <a:off x="4593175" y="3316388"/>
            <a:ext cx="760026" cy="760026"/>
          </a:xfrm>
          <a:prstGeom prst="rect">
            <a:avLst/>
          </a:prstGeom>
          <a:ln w="12700">
            <a:miter lim="400000"/>
          </a:ln>
        </p:spPr>
      </p:pic>
      <p:pic>
        <p:nvPicPr>
          <p:cNvPr id="607" name="Shape 254" descr="Shape 254"/>
          <p:cNvPicPr>
            <a:picLocks noChangeAspect="1"/>
          </p:cNvPicPr>
          <p:nvPr/>
        </p:nvPicPr>
        <p:blipFill>
          <a:blip r:embed="rId2">
            <a:extLst/>
          </a:blip>
          <a:stretch>
            <a:fillRect/>
          </a:stretch>
        </p:blipFill>
        <p:spPr>
          <a:xfrm>
            <a:off x="2990012" y="2556362"/>
            <a:ext cx="760026" cy="760026"/>
          </a:xfrm>
          <a:prstGeom prst="rect">
            <a:avLst/>
          </a:prstGeom>
          <a:ln w="12700">
            <a:miter lim="400000"/>
          </a:ln>
        </p:spPr>
      </p:pic>
      <p:sp>
        <p:nvSpPr>
          <p:cNvPr id="608" name="Shape 256"/>
          <p:cNvSpPr txBox="1"/>
          <p:nvPr/>
        </p:nvSpPr>
        <p:spPr>
          <a:xfrm>
            <a:off x="5667800" y="2449509"/>
            <a:ext cx="1789761" cy="82028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indent="88900" algn="l" defTabSz="1219200">
              <a:lnSpc>
                <a:spcPct val="142857"/>
              </a:lnSpc>
              <a:spcBef>
                <a:spcPts val="1000"/>
              </a:spcBef>
              <a:defRPr sz="1200">
                <a:solidFill>
                  <a:srgbClr val="F1C232"/>
                </a:solidFill>
                <a:latin typeface="Consolas"/>
                <a:ea typeface="Consolas"/>
                <a:cs typeface="Consolas"/>
                <a:sym typeface="Consolas"/>
              </a:defRPr>
            </a:lvl1pPr>
          </a:lstStyle>
          <a:p>
            <a:pPr/>
            <a:r>
              <a:t>god: 1, have: 1, in: 1, it: 1, human: 1,</a:t>
            </a:r>
          </a:p>
        </p:txBody>
      </p:sp>
      <p:sp>
        <p:nvSpPr>
          <p:cNvPr id="609" name="Shape 257"/>
          <p:cNvSpPr txBox="1"/>
          <p:nvPr/>
        </p:nvSpPr>
        <p:spPr>
          <a:xfrm>
            <a:off x="3504000" y="1650570"/>
            <a:ext cx="2230981" cy="57744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spcBef>
                <a:spcPts val="1000"/>
              </a:spcBef>
              <a:defRPr sz="1200">
                <a:solidFill>
                  <a:srgbClr val="9900FF"/>
                </a:solidFill>
                <a:latin typeface="Consolas"/>
                <a:ea typeface="Consolas"/>
                <a:cs typeface="Consolas"/>
                <a:sym typeface="Consolas"/>
              </a:defRPr>
            </a:lvl1pPr>
          </a:lstStyle>
          <a:p>
            <a:pPr/>
            <a:r>
              <a:t>requires: 1, should: 1, respect: 1, separate: 1</a:t>
            </a:r>
          </a:p>
        </p:txBody>
      </p:sp>
      <p:sp>
        <p:nvSpPr>
          <p:cNvPr id="610" name="Shape 260"/>
          <p:cNvSpPr txBox="1"/>
          <p:nvPr/>
        </p:nvSpPr>
        <p:spPr>
          <a:xfrm>
            <a:off x="189099" y="813159"/>
            <a:ext cx="759902" cy="179163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b="0" sz="1800"/>
            </a:pPr>
            <a:endParaRPr b="1" sz="1200">
              <a:solidFill>
                <a:srgbClr val="FF0000"/>
              </a:solidFill>
              <a:latin typeface="Consolas"/>
              <a:ea typeface="Consolas"/>
              <a:cs typeface="Consolas"/>
              <a:sym typeface="Consolas"/>
            </a:endParaRPr>
          </a:p>
          <a:p>
            <a:pPr marR="118533" algn="l" defTabSz="1219200">
              <a:lnSpc>
                <a:spcPct val="142857"/>
              </a:lnSpc>
              <a:defRPr sz="1200">
                <a:solidFill>
                  <a:srgbClr val="6AA84F"/>
                </a:solidFill>
                <a:latin typeface="Consolas"/>
                <a:ea typeface="Consolas"/>
                <a:cs typeface="Consolas"/>
                <a:sym typeface="Consolas"/>
              </a:defRPr>
            </a:pPr>
            <a:r>
              <a:t>[a-e]</a:t>
            </a:r>
          </a:p>
          <a:p>
            <a:pPr marR="118533" algn="l" defTabSz="1219200">
              <a:lnSpc>
                <a:spcPct val="142857"/>
              </a:lnSpc>
              <a:defRPr sz="1200">
                <a:solidFill>
                  <a:srgbClr val="F1C232"/>
                </a:solidFill>
                <a:latin typeface="Consolas"/>
                <a:ea typeface="Consolas"/>
                <a:cs typeface="Consolas"/>
                <a:sym typeface="Consolas"/>
              </a:defRPr>
            </a:pPr>
            <a:r>
              <a:t>[f-j]</a:t>
            </a:r>
            <a:endParaRPr>
              <a:solidFill>
                <a:srgbClr val="6AA84F"/>
              </a:solidFill>
            </a:endParaRPr>
          </a:p>
          <a:p>
            <a:pPr marR="118533" algn="l" defTabSz="1219200">
              <a:lnSpc>
                <a:spcPct val="142857"/>
              </a:lnSpc>
              <a:defRPr sz="1200">
                <a:solidFill>
                  <a:srgbClr val="FF9900"/>
                </a:solidFill>
                <a:latin typeface="Consolas"/>
                <a:ea typeface="Consolas"/>
                <a:cs typeface="Consolas"/>
                <a:sym typeface="Consolas"/>
              </a:defRPr>
            </a:pPr>
            <a:r>
              <a:t>[k-p]</a:t>
            </a:r>
          </a:p>
          <a:p>
            <a:pPr marR="118533" algn="l" defTabSz="1219200">
              <a:lnSpc>
                <a:spcPct val="142857"/>
              </a:lnSpc>
              <a:defRPr sz="1200">
                <a:solidFill>
                  <a:srgbClr val="9900FF"/>
                </a:solidFill>
                <a:latin typeface="Consolas"/>
                <a:ea typeface="Consolas"/>
                <a:cs typeface="Consolas"/>
                <a:sym typeface="Consolas"/>
              </a:defRPr>
            </a:pPr>
            <a:r>
              <a:t>[q-s]</a:t>
            </a:r>
          </a:p>
          <a:p>
            <a:pPr marR="118533" algn="l" defTabSz="1219200">
              <a:lnSpc>
                <a:spcPct val="142857"/>
              </a:lnSpc>
              <a:defRPr sz="1200">
                <a:solidFill>
                  <a:srgbClr val="FF0000"/>
                </a:solidFill>
                <a:latin typeface="Consolas"/>
                <a:ea typeface="Consolas"/>
                <a:cs typeface="Consolas"/>
                <a:sym typeface="Consolas"/>
              </a:defRPr>
            </a:pPr>
            <a:r>
              <a:t>[t-z]</a:t>
            </a:r>
            <a:endParaRPr>
              <a:solidFill>
                <a:srgbClr val="9900FF"/>
              </a:solidFill>
            </a:endParaRPr>
          </a:p>
        </p:txBody>
      </p:sp>
      <p:sp>
        <p:nvSpPr>
          <p:cNvPr id="611" name="Shape 258"/>
          <p:cNvSpPr txBox="1"/>
          <p:nvPr>
            <p:ph type="body" sz="quarter" idx="1"/>
          </p:nvPr>
        </p:nvSpPr>
        <p:spPr>
          <a:xfrm>
            <a:off x="2047350" y="5500868"/>
            <a:ext cx="5049300" cy="437700"/>
          </a:xfrm>
          <a:prstGeom prst="rect">
            <a:avLst/>
          </a:prstGeom>
        </p:spPr>
        <p:txBody>
          <a:bodyPr/>
          <a:lstStyle>
            <a:lvl1pPr marL="0" indent="0" algn="ctr" defTabSz="865631">
              <a:spcBef>
                <a:spcPts val="1500"/>
              </a:spcBef>
              <a:buSzTx/>
              <a:buNone/>
              <a:defRPr b="1" sz="1703">
                <a:solidFill>
                  <a:srgbClr val="000000"/>
                </a:solidFill>
              </a:defRPr>
            </a:lvl1pPr>
          </a:lstStyle>
          <a:p>
            <a:pPr/>
            <a:r>
              <a:t>Merge results received from other nodes</a:t>
            </a:r>
          </a:p>
        </p:txBody>
      </p:sp>
      <p:sp>
        <p:nvSpPr>
          <p:cNvPr id="612" name="Shape 270"/>
          <p:cNvSpPr txBox="1"/>
          <p:nvPr/>
        </p:nvSpPr>
        <p:spPr>
          <a:xfrm>
            <a:off x="1349762" y="1933010"/>
            <a:ext cx="1753476" cy="8202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marR="118533" algn="l" defTabSz="1219200">
              <a:lnSpc>
                <a:spcPct val="142857"/>
              </a:lnSpc>
              <a:defRPr sz="1200">
                <a:solidFill>
                  <a:srgbClr val="FF0000"/>
                </a:solidFill>
                <a:latin typeface="Consolas"/>
                <a:ea typeface="Consolas"/>
                <a:cs typeface="Consolas"/>
                <a:sym typeface="Consolas"/>
              </a:defRPr>
            </a:lvl1pPr>
          </a:lstStyle>
          <a:p>
            <a:pPr/>
            <a:r>
              <a:t>when: 1, the: 4, that: 1, they: 1, which: 2, them: 2</a:t>
            </a:r>
          </a:p>
        </p:txBody>
      </p:sp>
      <p:sp>
        <p:nvSpPr>
          <p:cNvPr id="613" name="Shape 271"/>
          <p:cNvSpPr txBox="1"/>
          <p:nvPr/>
        </p:nvSpPr>
        <p:spPr>
          <a:xfrm>
            <a:off x="1287595" y="3495699"/>
            <a:ext cx="2870176" cy="154879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6AA84F"/>
                </a:solidFill>
                <a:latin typeface="Consolas"/>
                <a:ea typeface="Consolas"/>
                <a:cs typeface="Consolas"/>
                <a:sym typeface="Consolas"/>
              </a:defRPr>
            </a:pPr>
            <a:r>
              <a:t>bands: 1, dissolve: 1,</a:t>
            </a:r>
          </a:p>
          <a:p>
            <a:pPr marR="118533" algn="l" defTabSz="1219200">
              <a:lnSpc>
                <a:spcPct val="142857"/>
              </a:lnSpc>
              <a:defRPr sz="1200">
                <a:solidFill>
                  <a:srgbClr val="6AA84F"/>
                </a:solidFill>
                <a:latin typeface="Consolas"/>
                <a:ea typeface="Consolas"/>
                <a:cs typeface="Consolas"/>
                <a:sym typeface="Consolas"/>
              </a:defRPr>
            </a:pPr>
            <a:r>
              <a:t>connected: 1,</a:t>
            </a:r>
            <a:r>
              <a:rPr>
                <a:solidFill>
                  <a:srgbClr val="000000"/>
                </a:solidFill>
              </a:rPr>
              <a:t> </a:t>
            </a:r>
            <a:r>
              <a:t>course: 1,</a:t>
            </a:r>
          </a:p>
          <a:p>
            <a:pPr marR="118533" algn="l" defTabSz="1219200">
              <a:lnSpc>
                <a:spcPct val="142857"/>
              </a:lnSpc>
              <a:defRPr sz="1200">
                <a:solidFill>
                  <a:srgbClr val="6AA84F"/>
                </a:solidFill>
                <a:latin typeface="Consolas"/>
                <a:ea typeface="Consolas"/>
                <a:cs typeface="Consolas"/>
                <a:sym typeface="Consolas"/>
              </a:defRPr>
            </a:pPr>
            <a:r>
              <a:t>events: 1, among: 1, and: 2,</a:t>
            </a:r>
          </a:p>
          <a:p>
            <a:pPr marR="118533" algn="l" defTabSz="1219200">
              <a:lnSpc>
                <a:spcPct val="142857"/>
              </a:lnSpc>
              <a:defRPr sz="1200">
                <a:solidFill>
                  <a:srgbClr val="6AA84F"/>
                </a:solidFill>
                <a:latin typeface="Consolas"/>
                <a:ea typeface="Consolas"/>
                <a:cs typeface="Consolas"/>
                <a:sym typeface="Consolas"/>
              </a:defRPr>
            </a:pPr>
            <a:r>
              <a:t>equal: 1, earth: 1,</a:t>
            </a:r>
          </a:p>
          <a:p>
            <a:pPr marR="118533" algn="l" defTabSz="1219200">
              <a:lnSpc>
                <a:spcPct val="142857"/>
              </a:lnSpc>
              <a:defRPr sz="1200">
                <a:solidFill>
                  <a:srgbClr val="6AA84F"/>
                </a:solidFill>
                <a:latin typeface="Consolas"/>
                <a:ea typeface="Consolas"/>
                <a:cs typeface="Consolas"/>
                <a:sym typeface="Consolas"/>
              </a:defRPr>
            </a:pPr>
            <a:r>
              <a:t>entitle: 1, decent: 1,</a:t>
            </a:r>
          </a:p>
          <a:p>
            <a:pPr marR="118533" algn="l" defTabSz="1219200">
              <a:lnSpc>
                <a:spcPct val="142857"/>
              </a:lnSpc>
              <a:defRPr sz="1200">
                <a:solidFill>
                  <a:srgbClr val="6AA84F"/>
                </a:solidFill>
                <a:latin typeface="Consolas"/>
                <a:ea typeface="Consolas"/>
                <a:cs typeface="Consolas"/>
                <a:sym typeface="Consolas"/>
              </a:defRPr>
            </a:pPr>
            <a:r>
              <a:t>causes: 1, declare: 1</a:t>
            </a:r>
          </a:p>
        </p:txBody>
      </p:sp>
      <p:sp>
        <p:nvSpPr>
          <p:cNvPr id="614" name="Shape 273"/>
          <p:cNvSpPr txBox="1"/>
          <p:nvPr/>
        </p:nvSpPr>
        <p:spPr>
          <a:xfrm>
            <a:off x="5364648" y="3859956"/>
            <a:ext cx="2396065" cy="8202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R="118533" algn="l" defTabSz="1219200">
              <a:lnSpc>
                <a:spcPct val="142857"/>
              </a:lnSpc>
              <a:defRPr sz="1200">
                <a:solidFill>
                  <a:srgbClr val="FF9900"/>
                </a:solidFill>
                <a:latin typeface="Consolas"/>
                <a:ea typeface="Consolas"/>
                <a:cs typeface="Consolas"/>
                <a:sym typeface="Consolas"/>
              </a:defRPr>
            </a:pPr>
            <a:r>
              <a:t>powers: 1, of: 5,</a:t>
            </a:r>
          </a:p>
          <a:p>
            <a:pPr marR="118533" algn="l" defTabSz="1219200">
              <a:lnSpc>
                <a:spcPct val="142857"/>
              </a:lnSpc>
              <a:defRPr sz="1200">
                <a:solidFill>
                  <a:srgbClr val="FF9900"/>
                </a:solidFill>
                <a:latin typeface="Consolas"/>
                <a:ea typeface="Consolas"/>
                <a:cs typeface="Consolas"/>
                <a:sym typeface="Consolas"/>
              </a:defRPr>
            </a:pPr>
            <a:r>
              <a:t>nature: 2, mankind: 1,</a:t>
            </a:r>
          </a:p>
          <a:p>
            <a:pPr marR="118533" algn="l" defTabSz="1219200">
              <a:lnSpc>
                <a:spcPct val="142857"/>
              </a:lnSpc>
              <a:defRPr sz="1200">
                <a:solidFill>
                  <a:srgbClr val="FF9900"/>
                </a:solidFill>
                <a:latin typeface="Consolas"/>
                <a:ea typeface="Consolas"/>
                <a:cs typeface="Consolas"/>
                <a:sym typeface="Consolas"/>
              </a:defRPr>
            </a:pPr>
            <a:r>
              <a:t>opinion: 1, political: 1</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6" name="Partition dataset into many chunks…"/>
          <p:cNvSpPr txBox="1"/>
          <p:nvPr>
            <p:ph type="body" idx="1"/>
          </p:nvPr>
        </p:nvSpPr>
        <p:spPr>
          <a:prstGeom prst="rect">
            <a:avLst/>
          </a:prstGeom>
        </p:spPr>
        <p:txBody>
          <a:bodyPr/>
          <a:lstStyle/>
          <a:p>
            <a:pPr marL="0" indent="0" defTabSz="1219200">
              <a:lnSpc>
                <a:spcPct val="115000"/>
              </a:lnSpc>
              <a:spcBef>
                <a:spcPts val="0"/>
              </a:spcBef>
              <a:buClr>
                <a:srgbClr val="595959"/>
              </a:buClr>
              <a:buSzTx/>
              <a:buNone/>
              <a:defRPr spc="0" sz="2400"/>
            </a:pPr>
            <a:r>
              <a:t>Partition dataset into many chunks</a:t>
            </a:r>
          </a:p>
          <a:p>
            <a:pPr marL="0" indent="0" defTabSz="1219200">
              <a:lnSpc>
                <a:spcPct val="115000"/>
              </a:lnSpc>
              <a:spcBef>
                <a:spcPts val="2100"/>
              </a:spcBef>
              <a:buClr>
                <a:srgbClr val="595959"/>
              </a:buClr>
              <a:buSzTx/>
              <a:buNone/>
              <a:defRPr b="1" spc="0" sz="2400"/>
            </a:pPr>
            <a:r>
              <a:t>Map stage: </a:t>
            </a:r>
            <a:r>
              <a:rPr b="0"/>
              <a:t>Each node processes one or more chunks locally</a:t>
            </a:r>
          </a:p>
          <a:p>
            <a:pPr marL="0" indent="0" defTabSz="1219200">
              <a:lnSpc>
                <a:spcPct val="115000"/>
              </a:lnSpc>
              <a:spcBef>
                <a:spcPts val="2100"/>
              </a:spcBef>
              <a:buClr>
                <a:srgbClr val="595959"/>
              </a:buClr>
              <a:buSzTx/>
              <a:buNone/>
              <a:defRPr b="1" spc="0" sz="2400"/>
            </a:pPr>
            <a:r>
              <a:t>Reduce stage: </a:t>
            </a:r>
            <a:r>
              <a:rPr b="0"/>
              <a:t>Each node fetches and merges partial results from all other nodes</a:t>
            </a:r>
          </a:p>
        </p:txBody>
      </p:sp>
      <p:sp>
        <p:nvSpPr>
          <p:cNvPr id="6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8" name="MapReduce"/>
          <p:cNvSpPr txBox="1"/>
          <p:nvPr>
            <p:ph type="title"/>
          </p:nvPr>
        </p:nvSpPr>
        <p:spPr>
          <a:prstGeom prst="rect">
            <a:avLst/>
          </a:prstGeom>
        </p:spPr>
        <p:txBody>
          <a:bodyPr/>
          <a:lstStyle>
            <a:lvl1pPr defTabSz="1219200">
              <a:lnSpc>
                <a:spcPct val="100000"/>
              </a:lnSpc>
              <a:defRPr spc="0"/>
            </a:lvl1pPr>
          </a:lstStyle>
          <a:p>
            <a:pPr/>
            <a:r>
              <a:t>MapReduce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5"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188" name="Shape 156"/>
          <p:cNvGrpSpPr/>
          <p:nvPr/>
        </p:nvGrpSpPr>
        <p:grpSpPr>
          <a:xfrm>
            <a:off x="4275844" y="1477100"/>
            <a:ext cx="1410677" cy="1410676"/>
            <a:chOff x="0" y="0"/>
            <a:chExt cx="1410675" cy="1410675"/>
          </a:xfrm>
        </p:grpSpPr>
        <p:sp>
          <p:nvSpPr>
            <p:cNvPr id="186"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187"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191" name="Shape 159"/>
          <p:cNvGrpSpPr/>
          <p:nvPr/>
        </p:nvGrpSpPr>
        <p:grpSpPr>
          <a:xfrm>
            <a:off x="5906614" y="3150173"/>
            <a:ext cx="1410677" cy="1410677"/>
            <a:chOff x="0" y="0"/>
            <a:chExt cx="1410675" cy="1410675"/>
          </a:xfrm>
        </p:grpSpPr>
        <p:sp>
          <p:nvSpPr>
            <p:cNvPr id="189"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190"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192"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195" name="Shape 159"/>
          <p:cNvGrpSpPr/>
          <p:nvPr/>
        </p:nvGrpSpPr>
        <p:grpSpPr>
          <a:xfrm>
            <a:off x="2715223" y="3150173"/>
            <a:ext cx="1410677" cy="1410677"/>
            <a:chOff x="0" y="0"/>
            <a:chExt cx="1410675" cy="1410675"/>
          </a:xfrm>
        </p:grpSpPr>
        <p:sp>
          <p:nvSpPr>
            <p:cNvPr id="19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19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198" name="Shape 159"/>
          <p:cNvGrpSpPr/>
          <p:nvPr/>
        </p:nvGrpSpPr>
        <p:grpSpPr>
          <a:xfrm>
            <a:off x="4275844" y="4422986"/>
            <a:ext cx="1410677" cy="1410676"/>
            <a:chOff x="0" y="0"/>
            <a:chExt cx="1410675" cy="1410675"/>
          </a:xfrm>
        </p:grpSpPr>
        <p:sp>
          <p:nvSpPr>
            <p:cNvPr id="196"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197"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map(key, value) -&gt; list(&lt;k’, v’&gt;)…"/>
          <p:cNvSpPr txBox="1"/>
          <p:nvPr>
            <p:ph type="body" idx="1"/>
          </p:nvPr>
        </p:nvSpPr>
        <p:spPr>
          <a:prstGeom prst="rect">
            <a:avLst/>
          </a:prstGeom>
        </p:spPr>
        <p:txBody>
          <a:bodyPr/>
          <a:lstStyle/>
          <a:p>
            <a:pPr marL="0" indent="0" defTabSz="1219200">
              <a:lnSpc>
                <a:spcPct val="120000"/>
              </a:lnSpc>
              <a:spcBef>
                <a:spcPts val="0"/>
              </a:spcBef>
              <a:buClr>
                <a:srgbClr val="595959"/>
              </a:buClr>
              <a:buSzTx/>
              <a:buNone/>
              <a:defRPr b="1" spc="0">
                <a:latin typeface="Courier New"/>
                <a:ea typeface="Courier New"/>
                <a:cs typeface="Courier New"/>
                <a:sym typeface="Courier New"/>
              </a:defRPr>
            </a:pPr>
            <a:r>
              <a:t>map(key, value) -&gt; list(&lt;k’, v’&gt;)</a:t>
            </a:r>
            <a:endParaRPr sz="3200">
              <a:latin typeface="Arial"/>
              <a:ea typeface="Arial"/>
              <a:cs typeface="Arial"/>
              <a:sym typeface="Arial"/>
            </a:endParaRPr>
          </a:p>
          <a:p>
            <a:pPr marL="0" indent="609600" defTabSz="1219200">
              <a:lnSpc>
                <a:spcPct val="120000"/>
              </a:lnSpc>
              <a:spcBef>
                <a:spcPts val="1000"/>
              </a:spcBef>
              <a:buClr>
                <a:srgbClr val="595959"/>
              </a:buClr>
              <a:buSzTx/>
              <a:buNone/>
              <a:defRPr spc="0" sz="2400"/>
            </a:pPr>
            <a:r>
              <a:t>Apply function to (key, value) pair</a:t>
            </a:r>
          </a:p>
          <a:p>
            <a:pPr marL="0" indent="609600" defTabSz="1219200">
              <a:lnSpc>
                <a:spcPct val="120000"/>
              </a:lnSpc>
              <a:spcBef>
                <a:spcPts val="1000"/>
              </a:spcBef>
              <a:buClr>
                <a:srgbClr val="595959"/>
              </a:buClr>
              <a:buSzTx/>
              <a:buNone/>
              <a:defRPr spc="0" sz="2400"/>
            </a:pPr>
            <a:r>
              <a:t>Outputs set of intermediate pairs </a:t>
            </a:r>
          </a:p>
          <a:p>
            <a:pPr marL="0" indent="0" defTabSz="1219200">
              <a:lnSpc>
                <a:spcPct val="120000"/>
              </a:lnSpc>
              <a:spcBef>
                <a:spcPts val="3200"/>
              </a:spcBef>
              <a:buClr>
                <a:srgbClr val="595959"/>
              </a:buClr>
              <a:buSzTx/>
              <a:buNone/>
              <a:defRPr b="1" spc="0">
                <a:latin typeface="Courier New"/>
                <a:ea typeface="Courier New"/>
                <a:cs typeface="Courier New"/>
                <a:sym typeface="Courier New"/>
              </a:defRPr>
            </a:pPr>
            <a:r>
              <a:t>reduce(key, list&lt;value&gt;) -&gt; &lt;k’, v’&gt;</a:t>
            </a:r>
            <a:endParaRPr sz="3200">
              <a:latin typeface="Arial"/>
              <a:ea typeface="Arial"/>
              <a:cs typeface="Arial"/>
              <a:sym typeface="Arial"/>
            </a:endParaRPr>
          </a:p>
          <a:p>
            <a:pPr marL="0" indent="609600" defTabSz="1219200">
              <a:lnSpc>
                <a:spcPct val="120000"/>
              </a:lnSpc>
              <a:spcBef>
                <a:spcPts val="1000"/>
              </a:spcBef>
              <a:buClr>
                <a:srgbClr val="595959"/>
              </a:buClr>
              <a:buSzTx/>
              <a:buNone/>
              <a:defRPr spc="0" sz="2400"/>
            </a:pPr>
            <a:r>
              <a:t>Applies aggregation function to values</a:t>
            </a:r>
          </a:p>
          <a:p>
            <a:pPr marL="0" indent="609600" defTabSz="1219200">
              <a:lnSpc>
                <a:spcPct val="120000"/>
              </a:lnSpc>
              <a:spcBef>
                <a:spcPts val="1000"/>
              </a:spcBef>
              <a:buClr>
                <a:srgbClr val="595959"/>
              </a:buClr>
              <a:buSzTx/>
              <a:buNone/>
              <a:defRPr spc="0" sz="2400"/>
            </a:pPr>
            <a:r>
              <a:t>Outputs result</a:t>
            </a:r>
          </a:p>
        </p:txBody>
      </p:sp>
      <p:sp>
        <p:nvSpPr>
          <p:cNvPr id="6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2" name="MapReduce Interface"/>
          <p:cNvSpPr txBox="1"/>
          <p:nvPr>
            <p:ph type="title"/>
          </p:nvPr>
        </p:nvSpPr>
        <p:spPr>
          <a:prstGeom prst="rect">
            <a:avLst/>
          </a:prstGeom>
        </p:spPr>
        <p:txBody>
          <a:bodyPr/>
          <a:lstStyle>
            <a:lvl1pPr defTabSz="1219200">
              <a:lnSpc>
                <a:spcPct val="100000"/>
              </a:lnSpc>
              <a:defRPr spc="0"/>
            </a:lvl1pPr>
          </a:lstStyle>
          <a:p>
            <a:pPr/>
            <a:r>
              <a:t>MapReduce Interface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4" name="map(key, value):…"/>
          <p:cNvSpPr txBox="1"/>
          <p:nvPr>
            <p:ph type="body" idx="1"/>
          </p:nvPr>
        </p:nvSpPr>
        <p:spPr>
          <a:prstGeom prst="rect">
            <a:avLst/>
          </a:prstGeom>
        </p:spPr>
        <p:txBody>
          <a:bodyPr/>
          <a:lstStyle/>
          <a:p>
            <a:pPr marL="0" indent="0" defTabSz="1219200">
              <a:lnSpc>
                <a:spcPct val="115000"/>
              </a:lnSpc>
              <a:spcBef>
                <a:spcPts val="0"/>
              </a:spcBef>
              <a:buClr>
                <a:srgbClr val="595959"/>
              </a:buClr>
              <a:buSzTx/>
              <a:buNone/>
              <a:defRPr b="1" spc="0" sz="2200">
                <a:latin typeface="Courier New"/>
                <a:ea typeface="Courier New"/>
                <a:cs typeface="Courier New"/>
                <a:sym typeface="Courier New"/>
              </a:defRPr>
            </a:pPr>
            <a:r>
              <a:t>map(key, value):</a:t>
            </a: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 key = document name</a:t>
            </a: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 value = document contents</a:t>
            </a: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for each word w in value:</a:t>
            </a: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  emit (w, 1)</a:t>
            </a:r>
          </a:p>
          <a:p>
            <a:pPr marL="0" indent="0" defTabSz="1219200">
              <a:lnSpc>
                <a:spcPct val="115000"/>
              </a:lnSpc>
              <a:spcBef>
                <a:spcPts val="1800"/>
              </a:spcBef>
              <a:buClr>
                <a:srgbClr val="595959"/>
              </a:buClr>
              <a:buSzTx/>
              <a:buNone/>
              <a:defRPr b="1" spc="0" sz="2200">
                <a:latin typeface="Courier New"/>
                <a:ea typeface="Courier New"/>
                <a:cs typeface="Courier New"/>
                <a:sym typeface="Courier New"/>
              </a:defRPr>
            </a:pPr>
            <a:r>
              <a:t>reduce(key, values): </a:t>
            </a:r>
            <a:endParaRPr>
              <a:latin typeface="Arial"/>
              <a:ea typeface="Arial"/>
              <a:cs typeface="Arial"/>
              <a:sym typeface="Arial"/>
            </a:endParaRP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 key = the word</a:t>
            </a: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 values = number of occurrences of that word</a:t>
            </a: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count = sum(values)</a:t>
            </a:r>
          </a:p>
          <a:p>
            <a:pPr lvl="1" marL="0" indent="457200" defTabSz="1219200">
              <a:lnSpc>
                <a:spcPct val="115000"/>
              </a:lnSpc>
              <a:spcBef>
                <a:spcPts val="0"/>
              </a:spcBef>
              <a:buClr>
                <a:srgbClr val="595959"/>
              </a:buClr>
              <a:buSzTx/>
              <a:buNone/>
              <a:defRPr spc="0" sz="2200">
                <a:latin typeface="Courier New"/>
                <a:ea typeface="Courier New"/>
                <a:cs typeface="Courier New"/>
                <a:sym typeface="Courier New"/>
              </a:defRPr>
            </a:pPr>
            <a:r>
              <a:t>emit (key, count)</a:t>
            </a:r>
          </a:p>
        </p:txBody>
      </p:sp>
      <p:sp>
        <p:nvSpPr>
          <p:cNvPr id="6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6" name="MapReduce: Word count"/>
          <p:cNvSpPr txBox="1"/>
          <p:nvPr>
            <p:ph type="title"/>
          </p:nvPr>
        </p:nvSpPr>
        <p:spPr>
          <a:prstGeom prst="rect">
            <a:avLst/>
          </a:prstGeom>
        </p:spPr>
        <p:txBody>
          <a:bodyPr/>
          <a:lstStyle>
            <a:lvl1pPr defTabSz="1219200">
              <a:lnSpc>
                <a:spcPct val="100000"/>
              </a:lnSpc>
              <a:defRPr spc="0"/>
            </a:lvl1pPr>
          </a:lstStyle>
          <a:p>
            <a:pPr/>
            <a:r>
              <a:t>MapReduce: Word count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8"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9" name="Rectangle 11"/>
          <p:cNvSpPr/>
          <p:nvPr/>
        </p:nvSpPr>
        <p:spPr>
          <a:xfrm>
            <a:off x="842961" y="3626644"/>
            <a:ext cx="4914903" cy="442913"/>
          </a:xfrm>
          <a:prstGeom prst="rect">
            <a:avLst/>
          </a:prstGeom>
          <a:solidFill>
            <a:srgbClr val="FFFFFF"/>
          </a:solidFill>
          <a:ln w="12700">
            <a:miter lim="400000"/>
          </a:ln>
        </p:spPr>
        <p:txBody>
          <a:bodyPr lIns="45719" rIns="45719" anchor="ctr"/>
          <a:lstStyle/>
          <a:p>
            <a:pPr>
              <a:defRPr b="0"/>
            </a:pPr>
          </a:p>
        </p:txBody>
      </p:sp>
      <p:sp>
        <p:nvSpPr>
          <p:cNvPr id="630" name="Rectangle 12"/>
          <p:cNvSpPr/>
          <p:nvPr/>
        </p:nvSpPr>
        <p:spPr>
          <a:xfrm>
            <a:off x="6781799" y="3624262"/>
            <a:ext cx="1912298" cy="442913"/>
          </a:xfrm>
          <a:prstGeom prst="rect">
            <a:avLst/>
          </a:prstGeom>
          <a:solidFill>
            <a:srgbClr val="FFFFFF"/>
          </a:solidFill>
          <a:ln w="12700">
            <a:miter lim="400000"/>
          </a:ln>
        </p:spPr>
        <p:txBody>
          <a:bodyPr lIns="45719" rIns="45719" anchor="ctr"/>
          <a:lstStyle/>
          <a:p>
            <a:pPr>
              <a:defRPr b="0"/>
            </a:pPr>
          </a:p>
        </p:txBody>
      </p:sp>
      <p:sp>
        <p:nvSpPr>
          <p:cNvPr id="631" name="Rectangle 15"/>
          <p:cNvSpPr/>
          <p:nvPr/>
        </p:nvSpPr>
        <p:spPr>
          <a:xfrm>
            <a:off x="960895" y="3593265"/>
            <a:ext cx="4974957" cy="576303"/>
          </a:xfrm>
          <a:prstGeom prst="rect">
            <a:avLst/>
          </a:prstGeom>
          <a:solidFill>
            <a:srgbClr val="FFFFFF"/>
          </a:solidFill>
          <a:ln w="12700">
            <a:miter lim="400000"/>
          </a:ln>
        </p:spPr>
        <p:txBody>
          <a:bodyPr lIns="45719" rIns="45719" anchor="ctr"/>
          <a:lstStyle/>
          <a:p>
            <a:pPr>
              <a:defRPr b="0"/>
            </a:pPr>
          </a:p>
        </p:txBody>
      </p:sp>
      <p:sp>
        <p:nvSpPr>
          <p:cNvPr id="632" name="Rectangle 16"/>
          <p:cNvSpPr/>
          <p:nvPr/>
        </p:nvSpPr>
        <p:spPr>
          <a:xfrm>
            <a:off x="6896745" y="3643272"/>
            <a:ext cx="2018654" cy="576303"/>
          </a:xfrm>
          <a:prstGeom prst="rect">
            <a:avLst/>
          </a:prstGeom>
          <a:solidFill>
            <a:srgbClr val="FFFFFF"/>
          </a:solidFill>
          <a:ln w="12700">
            <a:miter lim="400000"/>
          </a:ln>
        </p:spPr>
        <p:txBody>
          <a:bodyPr lIns="45719" rIns="45719" anchor="ctr"/>
          <a:lstStyle/>
          <a:p>
            <a:pPr>
              <a:defRPr b="0"/>
            </a:pPr>
          </a:p>
        </p:txBody>
      </p:sp>
      <p:pic>
        <p:nvPicPr>
          <p:cNvPr id="633" name="Picture 17" descr="Picture 17"/>
          <p:cNvPicPr>
            <a:picLocks noChangeAspect="1"/>
          </p:cNvPicPr>
          <p:nvPr/>
        </p:nvPicPr>
        <p:blipFill>
          <a:blip r:embed="rId2">
            <a:extLst/>
          </a:blip>
          <a:stretch>
            <a:fillRect/>
          </a:stretch>
        </p:blipFill>
        <p:spPr>
          <a:xfrm>
            <a:off x="76200" y="1619562"/>
            <a:ext cx="8802579" cy="4895222"/>
          </a:xfrm>
          <a:prstGeom prst="rect">
            <a:avLst/>
          </a:prstGeom>
          <a:ln w="12700">
            <a:miter lim="400000"/>
          </a:ln>
        </p:spPr>
      </p:pic>
      <p:sp>
        <p:nvSpPr>
          <p:cNvPr id="634" name="TextBox 18"/>
          <p:cNvSpPr txBox="1"/>
          <p:nvPr/>
        </p:nvSpPr>
        <p:spPr>
          <a:xfrm>
            <a:off x="2795603" y="3853076"/>
            <a:ext cx="626404"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map</a:t>
            </a:r>
          </a:p>
        </p:txBody>
      </p:sp>
      <p:sp>
        <p:nvSpPr>
          <p:cNvPr id="635" name="TextBox 19"/>
          <p:cNvSpPr txBox="1"/>
          <p:nvPr/>
        </p:nvSpPr>
        <p:spPr>
          <a:xfrm>
            <a:off x="4517252" y="3853076"/>
            <a:ext cx="1148543"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combine</a:t>
            </a:r>
          </a:p>
        </p:txBody>
      </p:sp>
      <p:sp>
        <p:nvSpPr>
          <p:cNvPr id="636" name="TextBox 20"/>
          <p:cNvSpPr txBox="1"/>
          <p:nvPr/>
        </p:nvSpPr>
        <p:spPr>
          <a:xfrm>
            <a:off x="5894780" y="3853076"/>
            <a:ext cx="1120017"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partition</a:t>
            </a:r>
          </a:p>
        </p:txBody>
      </p:sp>
      <p:sp>
        <p:nvSpPr>
          <p:cNvPr id="637" name="TextBox 21"/>
          <p:cNvSpPr txBox="1"/>
          <p:nvPr/>
        </p:nvSpPr>
        <p:spPr>
          <a:xfrm>
            <a:off x="7380060" y="3853076"/>
            <a:ext cx="937082" cy="3752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reduce</a:t>
            </a:r>
          </a:p>
        </p:txBody>
      </p:sp>
      <p:sp>
        <p:nvSpPr>
          <p:cNvPr id="638" name="Title 3"/>
          <p:cNvSpPr txBox="1"/>
          <p:nvPr>
            <p:ph type="title"/>
          </p:nvPr>
        </p:nvSpPr>
        <p:spPr>
          <a:xfrm>
            <a:off x="350195" y="76200"/>
            <a:ext cx="8565206" cy="1066801"/>
          </a:xfrm>
          <a:prstGeom prst="rect">
            <a:avLst/>
          </a:prstGeom>
        </p:spPr>
        <p:txBody>
          <a:bodyPr/>
          <a:lstStyle/>
          <a:p>
            <a:pPr/>
            <a:r>
              <a:t>MapReduce: Word count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0"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1" name="Rectangle 11"/>
          <p:cNvSpPr/>
          <p:nvPr/>
        </p:nvSpPr>
        <p:spPr>
          <a:xfrm>
            <a:off x="842961" y="3626644"/>
            <a:ext cx="4914903" cy="442913"/>
          </a:xfrm>
          <a:prstGeom prst="rect">
            <a:avLst/>
          </a:prstGeom>
          <a:solidFill>
            <a:srgbClr val="FFFFFF"/>
          </a:solidFill>
          <a:ln w="12700">
            <a:miter lim="400000"/>
          </a:ln>
        </p:spPr>
        <p:txBody>
          <a:bodyPr lIns="45719" rIns="45719" anchor="ctr"/>
          <a:lstStyle/>
          <a:p>
            <a:pPr>
              <a:defRPr b="0"/>
            </a:pPr>
          </a:p>
        </p:txBody>
      </p:sp>
      <p:sp>
        <p:nvSpPr>
          <p:cNvPr id="642" name="Rectangle 12"/>
          <p:cNvSpPr/>
          <p:nvPr/>
        </p:nvSpPr>
        <p:spPr>
          <a:xfrm>
            <a:off x="6781799" y="3624262"/>
            <a:ext cx="1912298" cy="442913"/>
          </a:xfrm>
          <a:prstGeom prst="rect">
            <a:avLst/>
          </a:prstGeom>
          <a:solidFill>
            <a:srgbClr val="FFFFFF"/>
          </a:solidFill>
          <a:ln w="12700">
            <a:miter lim="400000"/>
          </a:ln>
        </p:spPr>
        <p:txBody>
          <a:bodyPr lIns="45719" rIns="45719" anchor="ctr"/>
          <a:lstStyle/>
          <a:p>
            <a:pPr>
              <a:defRPr b="0"/>
            </a:pPr>
          </a:p>
        </p:txBody>
      </p:sp>
      <p:sp>
        <p:nvSpPr>
          <p:cNvPr id="643" name="Rectangle 15"/>
          <p:cNvSpPr/>
          <p:nvPr/>
        </p:nvSpPr>
        <p:spPr>
          <a:xfrm>
            <a:off x="960895" y="3593265"/>
            <a:ext cx="4974957" cy="576303"/>
          </a:xfrm>
          <a:prstGeom prst="rect">
            <a:avLst/>
          </a:prstGeom>
          <a:solidFill>
            <a:srgbClr val="FFFFFF"/>
          </a:solidFill>
          <a:ln w="12700">
            <a:miter lim="400000"/>
          </a:ln>
        </p:spPr>
        <p:txBody>
          <a:bodyPr lIns="45719" rIns="45719" anchor="ctr"/>
          <a:lstStyle/>
          <a:p>
            <a:pPr>
              <a:defRPr b="0"/>
            </a:pPr>
          </a:p>
        </p:txBody>
      </p:sp>
      <p:sp>
        <p:nvSpPr>
          <p:cNvPr id="644" name="Rectangle 16"/>
          <p:cNvSpPr/>
          <p:nvPr/>
        </p:nvSpPr>
        <p:spPr>
          <a:xfrm>
            <a:off x="6896745" y="3643272"/>
            <a:ext cx="2018654" cy="576303"/>
          </a:xfrm>
          <a:prstGeom prst="rect">
            <a:avLst/>
          </a:prstGeom>
          <a:solidFill>
            <a:srgbClr val="FFFFFF"/>
          </a:solidFill>
          <a:ln w="12700">
            <a:miter lim="400000"/>
          </a:ln>
        </p:spPr>
        <p:txBody>
          <a:bodyPr lIns="45719" rIns="45719" anchor="ctr"/>
          <a:lstStyle/>
          <a:p>
            <a:pPr>
              <a:defRPr b="0"/>
            </a:pPr>
          </a:p>
        </p:txBody>
      </p:sp>
      <p:pic>
        <p:nvPicPr>
          <p:cNvPr id="645" name="Picture 17" descr="Picture 17"/>
          <p:cNvPicPr>
            <a:picLocks noChangeAspect="1"/>
          </p:cNvPicPr>
          <p:nvPr/>
        </p:nvPicPr>
        <p:blipFill>
          <a:blip r:embed="rId2">
            <a:extLst/>
          </a:blip>
          <a:stretch>
            <a:fillRect/>
          </a:stretch>
        </p:blipFill>
        <p:spPr>
          <a:xfrm>
            <a:off x="76200" y="1619562"/>
            <a:ext cx="8802579" cy="4895222"/>
          </a:xfrm>
          <a:prstGeom prst="rect">
            <a:avLst/>
          </a:prstGeom>
          <a:ln w="12700">
            <a:miter lim="400000"/>
          </a:ln>
        </p:spPr>
      </p:pic>
      <p:sp>
        <p:nvSpPr>
          <p:cNvPr id="646" name="Rectangle 1"/>
          <p:cNvSpPr/>
          <p:nvPr/>
        </p:nvSpPr>
        <p:spPr>
          <a:xfrm>
            <a:off x="6381750" y="1143000"/>
            <a:ext cx="104775" cy="5622924"/>
          </a:xfrm>
          <a:prstGeom prst="rect">
            <a:avLst/>
          </a:prstGeom>
          <a:solidFill>
            <a:srgbClr val="FF0000"/>
          </a:solidFill>
          <a:ln w="12700">
            <a:miter lim="400000"/>
          </a:ln>
          <a:effectLst>
            <a:outerShdw sx="100000" sy="100000" kx="0" ky="0" algn="b" rotWithShape="0" blurRad="38100" dist="23000" dir="5400000">
              <a:srgbClr val="000000">
                <a:alpha val="35000"/>
              </a:srgbClr>
            </a:outerShdw>
          </a:effectLst>
        </p:spPr>
        <p:txBody>
          <a:bodyPr lIns="45719" rIns="45719" anchor="ctr"/>
          <a:lstStyle/>
          <a:p>
            <a:pPr>
              <a:defRPr b="0"/>
            </a:pPr>
          </a:p>
        </p:txBody>
      </p:sp>
      <p:sp>
        <p:nvSpPr>
          <p:cNvPr id="647" name="Title 3"/>
          <p:cNvSpPr txBox="1"/>
          <p:nvPr>
            <p:ph type="title"/>
          </p:nvPr>
        </p:nvSpPr>
        <p:spPr>
          <a:xfrm>
            <a:off x="3638550" y="76200"/>
            <a:ext cx="5276850" cy="1066801"/>
          </a:xfrm>
          <a:prstGeom prst="rect">
            <a:avLst/>
          </a:prstGeom>
        </p:spPr>
        <p:txBody>
          <a:bodyPr/>
          <a:lstStyle/>
          <a:p>
            <a:pPr/>
            <a:r>
              <a:t>Synchronization Barrier</a:t>
            </a:r>
          </a:p>
        </p:txBody>
      </p:sp>
      <p:sp>
        <p:nvSpPr>
          <p:cNvPr id="648" name="Lightning Bolt 4"/>
          <p:cNvSpPr/>
          <p:nvPr/>
        </p:nvSpPr>
        <p:spPr>
          <a:xfrm>
            <a:off x="4021756" y="4024274"/>
            <a:ext cx="1825101" cy="2635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72" y="0"/>
                </a:moveTo>
                <a:lnTo>
                  <a:pt x="12860" y="6080"/>
                </a:lnTo>
                <a:lnTo>
                  <a:pt x="11050" y="6797"/>
                </a:lnTo>
                <a:lnTo>
                  <a:pt x="16577" y="12007"/>
                </a:lnTo>
                <a:lnTo>
                  <a:pt x="14767" y="12877"/>
                </a:lnTo>
                <a:lnTo>
                  <a:pt x="21600" y="21600"/>
                </a:lnTo>
                <a:lnTo>
                  <a:pt x="10012" y="14915"/>
                </a:lnTo>
                <a:lnTo>
                  <a:pt x="12222" y="13987"/>
                </a:lnTo>
                <a:lnTo>
                  <a:pt x="5022" y="9705"/>
                </a:lnTo>
                <a:lnTo>
                  <a:pt x="7602" y="8382"/>
                </a:lnTo>
                <a:lnTo>
                  <a:pt x="0" y="3890"/>
                </a:lnTo>
                <a:close/>
              </a:path>
            </a:pathLst>
          </a:custGeom>
          <a:gradFill>
            <a:gsLst>
              <a:gs pos="0">
                <a:srgbClr val="940000"/>
              </a:gs>
              <a:gs pos="50000">
                <a:srgbClr val="D50000"/>
              </a:gs>
              <a:gs pos="100000">
                <a:srgbClr val="FF0000"/>
              </a:gs>
            </a:gsLst>
            <a:lin ang="13500000"/>
          </a:gradFill>
          <a:ln w="28575">
            <a:solidFill>
              <a:srgbClr val="000000"/>
            </a:solidFill>
            <a:prstDash val="sysDash"/>
          </a:ln>
          <a:effectLst>
            <a:outerShdw sx="100000" sy="100000" kx="0" ky="0" algn="b" rotWithShape="0" blurRad="38100" dist="23000" dir="5400000">
              <a:srgbClr val="000000">
                <a:alpha val="35000"/>
              </a:srgbClr>
            </a:outerShdw>
          </a:effectLst>
        </p:spPr>
        <p:txBody>
          <a:bodyPr lIns="45719" rIns="45719" anchor="ctr"/>
          <a:lstStyle/>
          <a:p>
            <a:pPr>
              <a:defRPr b="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646"/>
                                        </p:tgtEl>
                                        <p:attrNameLst>
                                          <p:attrName>style.visibility</p:attrName>
                                        </p:attrNameLst>
                                      </p:cBhvr>
                                      <p:to>
                                        <p:strVal val="visible"/>
                                      </p:to>
                                    </p:set>
                                    <p:animEffect filter="dissolve" transition="in">
                                      <p:cBhvr>
                                        <p:cTn id="7" dur="500"/>
                                        <p:tgtEl>
                                          <p:spTgt spid="64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5" grpId="2" fill="hold">
                                  <p:stCondLst>
                                    <p:cond delay="0"/>
                                  </p:stCondLst>
                                  <p:iterate type="el" backwards="0">
                                    <p:tmAbs val="0"/>
                                  </p:iterate>
                                  <p:childTnLst>
                                    <p:set>
                                      <p:cBhvr>
                                        <p:cTn id="11" fill="hold"/>
                                        <p:tgtEl>
                                          <p:spTgt spid="648"/>
                                        </p:tgtEl>
                                        <p:attrNameLst>
                                          <p:attrName>style.visibility</p:attrName>
                                        </p:attrNameLst>
                                      </p:cBhvr>
                                      <p:to>
                                        <p:strVal val="visible"/>
                                      </p:to>
                                    </p:set>
                                    <p:anim calcmode="lin" valueType="num">
                                      <p:cBhvr>
                                        <p:cTn id="12" dur="500" fill="hold"/>
                                        <p:tgtEl>
                                          <p:spTgt spid="648"/>
                                        </p:tgtEl>
                                        <p:attrNameLst>
                                          <p:attrName>ppt_w</p:attrName>
                                        </p:attrNameLst>
                                      </p:cBhvr>
                                      <p:tavLst>
                                        <p:tav tm="0">
                                          <p:val>
                                            <p:fltVal val="0"/>
                                          </p:val>
                                        </p:tav>
                                        <p:tav tm="100000">
                                          <p:val>
                                            <p:strVal val="#ppt_w"/>
                                          </p:val>
                                        </p:tav>
                                      </p:tavLst>
                                    </p:anim>
                                    <p:anim calcmode="lin" valueType="num">
                                      <p:cBhvr>
                                        <p:cTn id="13" dur="500" fill="hold"/>
                                        <p:tgtEl>
                                          <p:spTgt spid="648"/>
                                        </p:tgtEl>
                                        <p:attrNameLst>
                                          <p:attrName>ppt_h</p:attrName>
                                        </p:attrNameLst>
                                      </p:cBhvr>
                                      <p:tavLst>
                                        <p:tav tm="0">
                                          <p:val>
                                            <p:fltVal val="0"/>
                                          </p:val>
                                        </p:tav>
                                        <p:tav tm="100000">
                                          <p:val>
                                            <p:strVal val="#ppt_h"/>
                                          </p:val>
                                        </p:tav>
                                      </p:tavLst>
                                    </p:anim>
                                    <p:anim calcmode="lin" valueType="num">
                                      <p:cBhvr>
                                        <p:cTn id="14" dur="500" fill="hold"/>
                                        <p:tgtEl>
                                          <p:spTgt spid="648"/>
                                        </p:tgtEl>
                                        <p:attrNameLst>
                                          <p:attrName>ppt_x</p:attrName>
                                        </p:attrNameLst>
                                      </p:cBhvr>
                                      <p:tavLst>
                                        <p:tav tm="0" fmla="#ppt_x+(cos(-2*pi*(1-$))*-#ppt_x-sin(-2*pi*(1-$))*(1-#ppt_y))*(1-$)">
                                          <p:val>
                                            <p:fltVal val="0"/>
                                          </p:val>
                                        </p:tav>
                                        <p:tav tm="100000">
                                          <p:val>
                                            <p:fltVal val="1"/>
                                          </p:val>
                                        </p:tav>
                                      </p:tavLst>
                                    </p:anim>
                                    <p:anim calcmode="lin" valueType="num">
                                      <p:cBhvr>
                                        <p:cTn id="15" dur="500" fill="hold"/>
                                        <p:tgtEl>
                                          <p:spTgt spid="64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48" grpId="2"/>
      <p:bldP build="whole" bldLvl="1" animBg="1" rev="0" advAuto="0" spid="646"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0" name="Shape 320"/>
          <p:cNvSpPr/>
          <p:nvPr/>
        </p:nvSpPr>
        <p:spPr>
          <a:xfrm>
            <a:off x="726888" y="3429000"/>
            <a:ext cx="7877400" cy="0"/>
          </a:xfrm>
          <a:prstGeom prst="line">
            <a:avLst/>
          </a:prstGeom>
          <a:ln w="38100">
            <a:solidFill>
              <a:srgbClr val="000000"/>
            </a:solidFill>
            <a:tailEnd type="triangle"/>
          </a:ln>
        </p:spPr>
        <p:txBody>
          <a:bodyPr lIns="45719" rIns="45719"/>
          <a:lstStyle/>
          <a:p>
            <a:pPr algn="l" defTabSz="1219200">
              <a:defRPr b="0" sz="1800"/>
            </a:pPr>
          </a:p>
        </p:txBody>
      </p:sp>
      <p:grpSp>
        <p:nvGrpSpPr>
          <p:cNvPr id="653" name="Shape 321"/>
          <p:cNvGrpSpPr/>
          <p:nvPr/>
        </p:nvGrpSpPr>
        <p:grpSpPr>
          <a:xfrm>
            <a:off x="791097" y="3334199"/>
            <a:ext cx="808532" cy="588749"/>
            <a:chOff x="-107565" y="0"/>
            <a:chExt cx="808530" cy="588747"/>
          </a:xfrm>
        </p:grpSpPr>
        <p:sp>
          <p:nvSpPr>
            <p:cNvPr id="651" name="Shape 322"/>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b="0" sz="1800"/>
              </a:pPr>
            </a:p>
          </p:txBody>
        </p:sp>
        <p:sp>
          <p:nvSpPr>
            <p:cNvPr id="652" name="Shape 323"/>
            <p:cNvSpPr txBox="1"/>
            <p:nvPr/>
          </p:nvSpPr>
          <p:spPr>
            <a:xfrm>
              <a:off x="-107566" y="146675"/>
              <a:ext cx="808532" cy="442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defTabSz="1219200">
                <a:defRPr b="0" sz="1800"/>
              </a:lvl1pPr>
            </a:lstStyle>
            <a:p>
              <a:pPr/>
              <a:r>
                <a:t>2004</a:t>
              </a:r>
            </a:p>
          </p:txBody>
        </p:sp>
      </p:grpSp>
      <p:sp>
        <p:nvSpPr>
          <p:cNvPr id="654" name="Shape 324"/>
          <p:cNvSpPr txBox="1"/>
          <p:nvPr/>
        </p:nvSpPr>
        <p:spPr>
          <a:xfrm>
            <a:off x="458949" y="2041909"/>
            <a:ext cx="2300647" cy="60218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defTabSz="1219200">
              <a:defRPr b="0" sz="3000"/>
            </a:lvl1pPr>
          </a:lstStyle>
          <a:p>
            <a:pPr/>
            <a:r>
              <a:t>MapReduce</a:t>
            </a:r>
          </a:p>
        </p:txBody>
      </p:sp>
      <p:grpSp>
        <p:nvGrpSpPr>
          <p:cNvPr id="657" name="Shape 325"/>
          <p:cNvGrpSpPr/>
          <p:nvPr/>
        </p:nvGrpSpPr>
        <p:grpSpPr>
          <a:xfrm>
            <a:off x="2638847" y="3334199"/>
            <a:ext cx="770632" cy="588749"/>
            <a:chOff x="-88615" y="0"/>
            <a:chExt cx="770631" cy="588747"/>
          </a:xfrm>
        </p:grpSpPr>
        <p:sp>
          <p:nvSpPr>
            <p:cNvPr id="655" name="Shape 326"/>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b="0" sz="1800"/>
              </a:pPr>
            </a:p>
          </p:txBody>
        </p:sp>
        <p:sp>
          <p:nvSpPr>
            <p:cNvPr id="656" name="Shape 327"/>
            <p:cNvSpPr txBox="1"/>
            <p:nvPr/>
          </p:nvSpPr>
          <p:spPr>
            <a:xfrm>
              <a:off x="-88616" y="146675"/>
              <a:ext cx="770632" cy="4420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defTabSz="1219200">
                <a:defRPr b="0" sz="1800"/>
              </a:lvl1pPr>
            </a:lstStyle>
            <a:p>
              <a:pPr/>
              <a:r>
                <a:t>2007</a:t>
              </a:r>
            </a:p>
          </p:txBody>
        </p:sp>
      </p:grpSp>
      <p:grpSp>
        <p:nvGrpSpPr>
          <p:cNvPr id="660" name="Shape 328"/>
          <p:cNvGrpSpPr/>
          <p:nvPr/>
        </p:nvGrpSpPr>
        <p:grpSpPr>
          <a:xfrm>
            <a:off x="4988631" y="3211919"/>
            <a:ext cx="770632" cy="920462"/>
            <a:chOff x="0" y="-21344"/>
            <a:chExt cx="770631" cy="920460"/>
          </a:xfrm>
        </p:grpSpPr>
        <p:sp>
          <p:nvSpPr>
            <p:cNvPr id="658" name="Shape 329"/>
            <p:cNvSpPr/>
            <p:nvPr/>
          </p:nvSpPr>
          <p:spPr>
            <a:xfrm flipH="1">
              <a:off x="385315" y="0"/>
              <a:ext cx="1" cy="246228"/>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b="0" sz="1800"/>
              </a:pPr>
            </a:p>
          </p:txBody>
        </p:sp>
        <p:sp>
          <p:nvSpPr>
            <p:cNvPr id="659" name="Shape 330"/>
            <p:cNvSpPr txBox="1"/>
            <p:nvPr/>
          </p:nvSpPr>
          <p:spPr>
            <a:xfrm>
              <a:off x="0" y="-21345"/>
              <a:ext cx="770632" cy="9204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2011</a:t>
              </a:r>
            </a:p>
          </p:txBody>
        </p:sp>
      </p:grpSp>
      <p:grpSp>
        <p:nvGrpSpPr>
          <p:cNvPr id="663" name="Shape 331"/>
          <p:cNvGrpSpPr/>
          <p:nvPr/>
        </p:nvGrpSpPr>
        <p:grpSpPr>
          <a:xfrm>
            <a:off x="5674001" y="3334199"/>
            <a:ext cx="796324" cy="558987"/>
            <a:chOff x="-101461" y="0"/>
            <a:chExt cx="796323" cy="558985"/>
          </a:xfrm>
        </p:grpSpPr>
        <p:sp>
          <p:nvSpPr>
            <p:cNvPr id="661" name="Shape 332"/>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b="0" sz="1800"/>
              </a:pPr>
            </a:p>
          </p:txBody>
        </p:sp>
        <p:sp>
          <p:nvSpPr>
            <p:cNvPr id="662" name="Shape 333"/>
            <p:cNvSpPr txBox="1"/>
            <p:nvPr/>
          </p:nvSpPr>
          <p:spPr>
            <a:xfrm>
              <a:off x="-101462" y="116914"/>
              <a:ext cx="796324" cy="442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defTabSz="1219200">
                <a:defRPr b="0" sz="1800"/>
              </a:lvl1pPr>
            </a:lstStyle>
            <a:p>
              <a:pPr/>
              <a:r>
                <a:t>2012</a:t>
              </a:r>
            </a:p>
          </p:txBody>
        </p:sp>
      </p:grpSp>
      <p:grpSp>
        <p:nvGrpSpPr>
          <p:cNvPr id="666" name="Shape 334"/>
          <p:cNvGrpSpPr/>
          <p:nvPr/>
        </p:nvGrpSpPr>
        <p:grpSpPr>
          <a:xfrm>
            <a:off x="7510096" y="3334199"/>
            <a:ext cx="781734" cy="558987"/>
            <a:chOff x="-94166" y="0"/>
            <a:chExt cx="781733" cy="558985"/>
          </a:xfrm>
        </p:grpSpPr>
        <p:sp>
          <p:nvSpPr>
            <p:cNvPr id="664" name="Shape 335"/>
            <p:cNvSpPr/>
            <p:nvPr/>
          </p:nvSpPr>
          <p:spPr>
            <a:xfrm flipH="1">
              <a:off x="296700" y="0"/>
              <a:ext cx="1" cy="189601"/>
            </a:xfrm>
            <a:prstGeom prst="line">
              <a:avLst/>
            </a:prstGeom>
            <a:noFill/>
            <a:ln w="12700" cap="flat">
              <a:solidFill>
                <a:srgbClr val="000000"/>
              </a:solidFill>
              <a:prstDash val="solid"/>
              <a:round/>
            </a:ln>
            <a:effectLst/>
          </p:spPr>
          <p:txBody>
            <a:bodyPr wrap="square" lIns="45719" tIns="45719" rIns="45719" bIns="45719" numCol="1" anchor="t">
              <a:noAutofit/>
            </a:bodyPr>
            <a:lstStyle/>
            <a:p>
              <a:pPr algn="l" defTabSz="1219200">
                <a:defRPr b="0" sz="1800"/>
              </a:pPr>
            </a:p>
          </p:txBody>
        </p:sp>
        <p:sp>
          <p:nvSpPr>
            <p:cNvPr id="665" name="Shape 336"/>
            <p:cNvSpPr txBox="1"/>
            <p:nvPr/>
          </p:nvSpPr>
          <p:spPr>
            <a:xfrm>
              <a:off x="-94167" y="116914"/>
              <a:ext cx="781734" cy="442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defTabSz="1219200">
                <a:defRPr b="0" sz="1800"/>
              </a:lvl1pPr>
            </a:lstStyle>
            <a:p>
              <a:pPr/>
              <a:r>
                <a:t>2015</a:t>
              </a:r>
            </a:p>
          </p:txBody>
        </p:sp>
      </p:grpSp>
      <p:sp>
        <p:nvSpPr>
          <p:cNvPr id="667" name="Shape 337"/>
          <p:cNvSpPr/>
          <p:nvPr/>
        </p:nvSpPr>
        <p:spPr>
          <a:xfrm flipH="1">
            <a:off x="1195363" y="2616425"/>
            <a:ext cx="1" cy="626401"/>
          </a:xfrm>
          <a:prstGeom prst="line">
            <a:avLst/>
          </a:prstGeom>
          <a:ln w="12700">
            <a:solidFill>
              <a:srgbClr val="FF0000"/>
            </a:solidFill>
            <a:tailEnd type="triangle"/>
          </a:ln>
        </p:spPr>
        <p:txBody>
          <a:bodyPr lIns="45719" rIns="45719"/>
          <a:lstStyle/>
          <a:p>
            <a:pPr algn="l" defTabSz="1219200">
              <a:defRPr b="0" sz="1800"/>
            </a:pPr>
          </a:p>
        </p:txBody>
      </p:sp>
      <p:grpSp>
        <p:nvGrpSpPr>
          <p:cNvPr id="670" name="Shape 338"/>
          <p:cNvGrpSpPr/>
          <p:nvPr/>
        </p:nvGrpSpPr>
        <p:grpSpPr>
          <a:xfrm>
            <a:off x="4500860" y="2010964"/>
            <a:ext cx="1746175" cy="1149115"/>
            <a:chOff x="0" y="0"/>
            <a:chExt cx="1746174" cy="1149113"/>
          </a:xfrm>
        </p:grpSpPr>
        <p:pic>
          <p:nvPicPr>
            <p:cNvPr id="668" name="Shape 339" descr="Shape 339"/>
            <p:cNvPicPr>
              <a:picLocks noChangeAspect="1"/>
            </p:cNvPicPr>
            <p:nvPr/>
          </p:nvPicPr>
          <p:blipFill>
            <a:blip r:embed="rId2">
              <a:extLst/>
            </a:blip>
            <a:stretch>
              <a:fillRect/>
            </a:stretch>
          </p:blipFill>
          <p:spPr>
            <a:xfrm>
              <a:off x="0" y="-1"/>
              <a:ext cx="1746175" cy="553077"/>
            </a:xfrm>
            <a:prstGeom prst="rect">
              <a:avLst/>
            </a:prstGeom>
            <a:ln w="12700" cap="flat">
              <a:noFill/>
              <a:miter lim="400000"/>
            </a:ln>
            <a:effectLst/>
          </p:spPr>
        </p:pic>
        <p:sp>
          <p:nvSpPr>
            <p:cNvPr id="669" name="Shape 340"/>
            <p:cNvSpPr/>
            <p:nvPr/>
          </p:nvSpPr>
          <p:spPr>
            <a:xfrm flipH="1">
              <a:off x="873088" y="637913"/>
              <a:ext cx="1" cy="511201"/>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b="0" sz="1800"/>
              </a:pPr>
            </a:p>
          </p:txBody>
        </p:sp>
      </p:grpSp>
      <p:grpSp>
        <p:nvGrpSpPr>
          <p:cNvPr id="673" name="Shape 341"/>
          <p:cNvGrpSpPr/>
          <p:nvPr/>
        </p:nvGrpSpPr>
        <p:grpSpPr>
          <a:xfrm>
            <a:off x="5406788" y="3820499"/>
            <a:ext cx="1330741" cy="1645101"/>
            <a:chOff x="0" y="0"/>
            <a:chExt cx="1330739" cy="1645100"/>
          </a:xfrm>
        </p:grpSpPr>
        <p:pic>
          <p:nvPicPr>
            <p:cNvPr id="671" name="Shape 342" descr="Shape 342"/>
            <p:cNvPicPr>
              <a:picLocks noChangeAspect="1"/>
            </p:cNvPicPr>
            <p:nvPr/>
          </p:nvPicPr>
          <p:blipFill>
            <a:blip r:embed="rId3">
              <a:extLst/>
            </a:blip>
            <a:stretch>
              <a:fillRect/>
            </a:stretch>
          </p:blipFill>
          <p:spPr>
            <a:xfrm>
              <a:off x="0" y="937249"/>
              <a:ext cx="1330740" cy="707851"/>
            </a:xfrm>
            <a:prstGeom prst="rect">
              <a:avLst/>
            </a:prstGeom>
            <a:ln w="12700" cap="flat">
              <a:noFill/>
              <a:miter lim="400000"/>
            </a:ln>
            <a:effectLst/>
          </p:spPr>
        </p:pic>
        <p:sp>
          <p:nvSpPr>
            <p:cNvPr id="672" name="Shape 343"/>
            <p:cNvSpPr/>
            <p:nvPr/>
          </p:nvSpPr>
          <p:spPr>
            <a:xfrm flipV="1">
              <a:off x="666644" y="-1"/>
              <a:ext cx="1" cy="1059001"/>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b="0" sz="1800"/>
              </a:pPr>
            </a:p>
          </p:txBody>
        </p:sp>
      </p:grpSp>
      <p:grpSp>
        <p:nvGrpSpPr>
          <p:cNvPr id="676" name="Shape 344"/>
          <p:cNvGrpSpPr/>
          <p:nvPr/>
        </p:nvGrpSpPr>
        <p:grpSpPr>
          <a:xfrm>
            <a:off x="1960379" y="3820499"/>
            <a:ext cx="2127601" cy="1214379"/>
            <a:chOff x="0" y="0"/>
            <a:chExt cx="2127599" cy="1214377"/>
          </a:xfrm>
        </p:grpSpPr>
        <p:sp>
          <p:nvSpPr>
            <p:cNvPr id="674" name="Shape 345"/>
            <p:cNvSpPr txBox="1"/>
            <p:nvPr/>
          </p:nvSpPr>
          <p:spPr>
            <a:xfrm>
              <a:off x="0" y="574922"/>
              <a:ext cx="2127600" cy="6394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defTabSz="1219200">
                <a:defRPr b="0" sz="3200"/>
              </a:lvl1pPr>
            </a:lstStyle>
            <a:p>
              <a:pPr/>
              <a:r>
                <a:t>Dryad</a:t>
              </a:r>
            </a:p>
          </p:txBody>
        </p:sp>
        <p:sp>
          <p:nvSpPr>
            <p:cNvPr id="675" name="Shape 346"/>
            <p:cNvSpPr/>
            <p:nvPr/>
          </p:nvSpPr>
          <p:spPr>
            <a:xfrm flipV="1">
              <a:off x="1065052" y="0"/>
              <a:ext cx="1" cy="630300"/>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b="0" sz="1800"/>
              </a:pPr>
            </a:p>
          </p:txBody>
        </p:sp>
      </p:grpSp>
      <p:grpSp>
        <p:nvGrpSpPr>
          <p:cNvPr id="681" name="Shape 347"/>
          <p:cNvGrpSpPr/>
          <p:nvPr/>
        </p:nvGrpSpPr>
        <p:grpSpPr>
          <a:xfrm>
            <a:off x="7055712" y="3820499"/>
            <a:ext cx="1690502" cy="1414975"/>
            <a:chOff x="0" y="0"/>
            <a:chExt cx="1690501" cy="1414974"/>
          </a:xfrm>
        </p:grpSpPr>
        <p:grpSp>
          <p:nvGrpSpPr>
            <p:cNvPr id="679" name="Shape 348"/>
            <p:cNvGrpSpPr/>
            <p:nvPr/>
          </p:nvGrpSpPr>
          <p:grpSpPr>
            <a:xfrm>
              <a:off x="0" y="447974"/>
              <a:ext cx="1690502" cy="967000"/>
              <a:chOff x="0" y="0"/>
              <a:chExt cx="1690501" cy="966999"/>
            </a:xfrm>
          </p:grpSpPr>
          <p:pic>
            <p:nvPicPr>
              <p:cNvPr id="677" name="Shape 349" descr="Shape 349"/>
              <p:cNvPicPr>
                <a:picLocks noChangeAspect="1"/>
              </p:cNvPicPr>
              <p:nvPr/>
            </p:nvPicPr>
            <p:blipFill>
              <a:blip r:embed="rId4">
                <a:extLst/>
              </a:blip>
              <a:stretch>
                <a:fillRect/>
              </a:stretch>
            </p:blipFill>
            <p:spPr>
              <a:xfrm>
                <a:off x="527475" y="-1"/>
                <a:ext cx="635551" cy="635551"/>
              </a:xfrm>
              <a:prstGeom prst="rect">
                <a:avLst/>
              </a:prstGeom>
              <a:ln w="12700" cap="flat">
                <a:noFill/>
                <a:miter lim="400000"/>
              </a:ln>
              <a:effectLst/>
            </p:spPr>
          </p:pic>
          <p:pic>
            <p:nvPicPr>
              <p:cNvPr id="678" name="Shape 350" descr="Shape 350"/>
              <p:cNvPicPr>
                <a:picLocks noChangeAspect="1"/>
              </p:cNvPicPr>
              <p:nvPr/>
            </p:nvPicPr>
            <p:blipFill>
              <a:blip r:embed="rId5">
                <a:extLst/>
              </a:blip>
              <a:stretch>
                <a:fillRect/>
              </a:stretch>
            </p:blipFill>
            <p:spPr>
              <a:xfrm>
                <a:off x="0" y="655386"/>
                <a:ext cx="1690502" cy="311614"/>
              </a:xfrm>
              <a:prstGeom prst="rect">
                <a:avLst/>
              </a:prstGeom>
              <a:ln w="12700" cap="flat">
                <a:noFill/>
                <a:miter lim="400000"/>
              </a:ln>
              <a:effectLst/>
            </p:spPr>
          </p:pic>
        </p:grpSp>
        <p:sp>
          <p:nvSpPr>
            <p:cNvPr id="680" name="Shape 351"/>
            <p:cNvSpPr/>
            <p:nvPr/>
          </p:nvSpPr>
          <p:spPr>
            <a:xfrm flipV="1">
              <a:off x="846520" y="-1"/>
              <a:ext cx="1" cy="381601"/>
            </a:xfrm>
            <a:prstGeom prst="line">
              <a:avLst/>
            </a:prstGeom>
            <a:noFill/>
            <a:ln w="12700" cap="flat">
              <a:solidFill>
                <a:srgbClr val="FF0000"/>
              </a:solidFill>
              <a:prstDash val="solid"/>
              <a:round/>
              <a:tailEnd type="triangle" w="med" len="med"/>
            </a:ln>
            <a:effectLst/>
          </p:spPr>
          <p:txBody>
            <a:bodyPr wrap="square" lIns="45719" tIns="45719" rIns="45719" bIns="45719" numCol="1" anchor="t">
              <a:noAutofit/>
            </a:bodyPr>
            <a:lstStyle/>
            <a:p>
              <a:pPr algn="l" defTabSz="1219200">
                <a:defRPr b="0" sz="1800"/>
              </a:pP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4" name="Brainstorm: Top K"/>
          <p:cNvSpPr txBox="1"/>
          <p:nvPr>
            <p:ph type="title"/>
          </p:nvPr>
        </p:nvSpPr>
        <p:spPr>
          <a:prstGeom prst="rect">
            <a:avLst/>
          </a:prstGeom>
        </p:spPr>
        <p:txBody>
          <a:bodyPr/>
          <a:lstStyle>
            <a:lvl1pPr defTabSz="1219200">
              <a:lnSpc>
                <a:spcPct val="100000"/>
              </a:lnSpc>
              <a:defRPr spc="0"/>
            </a:lvl1pPr>
          </a:lstStyle>
          <a:p>
            <a:pPr/>
            <a:r>
              <a:t>Brainstorm: Top K</a:t>
            </a:r>
          </a:p>
        </p:txBody>
      </p:sp>
      <p:sp>
        <p:nvSpPr>
          <p:cNvPr id="685" name="Top K is the problem of finding the largest K values from a set of numbers…"/>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400"/>
            </a:pPr>
            <a:r>
              <a:t>Top K is the problem of finding the largest K values from a set of numbers</a:t>
            </a:r>
          </a:p>
          <a:p>
            <a:pPr marL="0" indent="0" defTabSz="1219200">
              <a:lnSpc>
                <a:spcPct val="115000"/>
              </a:lnSpc>
              <a:spcBef>
                <a:spcPts val="1300"/>
              </a:spcBef>
              <a:buClr>
                <a:srgbClr val="ADADAD"/>
              </a:buClr>
              <a:buSzTx/>
              <a:buNone/>
              <a:defRPr spc="0" sz="2400">
                <a:solidFill>
                  <a:srgbClr val="ADADAD"/>
                </a:solidFill>
              </a:defRPr>
            </a:pPr>
            <a:endParaRPr>
              <a:solidFill>
                <a:srgbClr val="000000"/>
              </a:solidFill>
            </a:endParaRPr>
          </a:p>
          <a:p>
            <a:pPr marL="0" indent="0" defTabSz="1219200">
              <a:lnSpc>
                <a:spcPct val="115000"/>
              </a:lnSpc>
              <a:spcBef>
                <a:spcPts val="1300"/>
              </a:spcBef>
              <a:buClr>
                <a:srgbClr val="ADADAD"/>
              </a:buClr>
              <a:buSzTx/>
              <a:buNone/>
              <a:defRPr spc="0" sz="2400"/>
            </a:pPr>
            <a:r>
              <a:t>How would you express this as a distributed application?</a:t>
            </a:r>
          </a:p>
          <a:p>
            <a:pPr marL="0" indent="0" defTabSz="1219200">
              <a:lnSpc>
                <a:spcPct val="115000"/>
              </a:lnSpc>
              <a:spcBef>
                <a:spcPts val="1300"/>
              </a:spcBef>
              <a:buClr>
                <a:srgbClr val="ADADAD"/>
              </a:buClr>
              <a:buSzTx/>
              <a:buNone/>
              <a:defRPr spc="0" sz="2400"/>
            </a:pPr>
            <a:r>
              <a:t>In particular, what would the map and reduce phases look like?</a:t>
            </a:r>
          </a:p>
          <a:p>
            <a:pPr marL="0" indent="0" defTabSz="1219200">
              <a:lnSpc>
                <a:spcPct val="115000"/>
              </a:lnSpc>
              <a:spcBef>
                <a:spcPts val="1300"/>
              </a:spcBef>
              <a:buClr>
                <a:srgbClr val="ADADAD"/>
              </a:buClr>
              <a:buSzTx/>
              <a:buNone/>
              <a:defRPr spc="0" sz="2400"/>
            </a:pPr>
          </a:p>
          <a:p>
            <a:pPr marL="0" indent="0" defTabSz="1219200">
              <a:lnSpc>
                <a:spcPct val="115000"/>
              </a:lnSpc>
              <a:spcBef>
                <a:spcPts val="1300"/>
              </a:spcBef>
              <a:buClr>
                <a:srgbClr val="ADADAD"/>
              </a:buClr>
              <a:buSzTx/>
              <a:buNone/>
              <a:defRPr i="1" spc="0" sz="2400"/>
            </a:pPr>
            <a:r>
              <a:t>Hint: use a heap…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8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8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8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8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5"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8" name="Brainstorm: Top K"/>
          <p:cNvSpPr txBox="1"/>
          <p:nvPr>
            <p:ph type="title"/>
          </p:nvPr>
        </p:nvSpPr>
        <p:spPr>
          <a:prstGeom prst="rect">
            <a:avLst/>
          </a:prstGeom>
        </p:spPr>
        <p:txBody>
          <a:bodyPr/>
          <a:lstStyle>
            <a:lvl1pPr defTabSz="1219200">
              <a:lnSpc>
                <a:spcPct val="100000"/>
              </a:lnSpc>
              <a:defRPr spc="0"/>
            </a:lvl1pPr>
          </a:lstStyle>
          <a:p>
            <a:pPr/>
            <a:r>
              <a:t>Brainstorm: Top K</a:t>
            </a:r>
          </a:p>
        </p:txBody>
      </p:sp>
      <p:sp>
        <p:nvSpPr>
          <p:cNvPr id="689" name="Assuming that a set of K integers fit in memory……"/>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i="1" spc="0" sz="2400"/>
            </a:pPr>
            <a:r>
              <a:t>Assuming that a set of K integers fit in memory…</a:t>
            </a:r>
          </a:p>
          <a:p>
            <a:pPr marL="0" indent="0" defTabSz="1219200">
              <a:lnSpc>
                <a:spcPct val="115000"/>
              </a:lnSpc>
              <a:spcBef>
                <a:spcPts val="1300"/>
              </a:spcBef>
              <a:buClr>
                <a:srgbClr val="ADADAD"/>
              </a:buClr>
              <a:buSzTx/>
              <a:buNone/>
              <a:defRPr spc="0" sz="2400">
                <a:solidFill>
                  <a:srgbClr val="ADADAD"/>
                </a:solidFill>
              </a:defRPr>
            </a:pPr>
            <a:endParaRPr i="1">
              <a:solidFill>
                <a:srgbClr val="000000"/>
              </a:solidFill>
            </a:endParaRPr>
          </a:p>
          <a:p>
            <a:pPr marL="0" indent="0" defTabSz="1219200">
              <a:lnSpc>
                <a:spcPct val="115000"/>
              </a:lnSpc>
              <a:spcBef>
                <a:spcPts val="1300"/>
              </a:spcBef>
              <a:buClr>
                <a:srgbClr val="ADADAD"/>
              </a:buClr>
              <a:buSzTx/>
              <a:buNone/>
              <a:defRPr spc="0" sz="2400"/>
            </a:pPr>
            <a:r>
              <a:t>Key idea...</a:t>
            </a:r>
          </a:p>
          <a:p>
            <a:pPr marL="0" indent="609600" defTabSz="1219200">
              <a:lnSpc>
                <a:spcPct val="115000"/>
              </a:lnSpc>
              <a:spcBef>
                <a:spcPts val="1300"/>
              </a:spcBef>
              <a:buClr>
                <a:srgbClr val="ADADAD"/>
              </a:buClr>
              <a:buSzTx/>
              <a:buNone/>
              <a:defRPr spc="0" sz="2400"/>
            </a:pPr>
            <a:r>
              <a:t>Map phase: everyone maintains a heap of K elements</a:t>
            </a:r>
          </a:p>
          <a:p>
            <a:pPr marL="0" indent="609600" defTabSz="1219200">
              <a:lnSpc>
                <a:spcPct val="115000"/>
              </a:lnSpc>
              <a:spcBef>
                <a:spcPts val="1300"/>
              </a:spcBef>
              <a:buClr>
                <a:srgbClr val="ADADAD"/>
              </a:buClr>
              <a:buSzTx/>
              <a:buNone/>
              <a:defRPr spc="0" sz="2400"/>
            </a:pPr>
            <a:r>
              <a:t>Reduce phase: merge the heaps until you’re left with 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8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8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89" grpId="1"/>
    </p:bldLst>
  </p:timing>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2" name="Brainstorm: Top K"/>
          <p:cNvSpPr txBox="1"/>
          <p:nvPr>
            <p:ph type="title"/>
          </p:nvPr>
        </p:nvSpPr>
        <p:spPr>
          <a:prstGeom prst="rect">
            <a:avLst/>
          </a:prstGeom>
        </p:spPr>
        <p:txBody>
          <a:bodyPr/>
          <a:lstStyle>
            <a:lvl1pPr defTabSz="1219200">
              <a:lnSpc>
                <a:spcPct val="100000"/>
              </a:lnSpc>
              <a:defRPr spc="0"/>
            </a:lvl1pPr>
          </a:lstStyle>
          <a:p>
            <a:pPr/>
            <a:r>
              <a:t>Brainstorm: Top K</a:t>
            </a:r>
          </a:p>
        </p:txBody>
      </p:sp>
      <p:sp>
        <p:nvSpPr>
          <p:cNvPr id="693" name="Problem: What are the keys and values here?…"/>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000"/>
            </a:pPr>
            <a:r>
              <a:t>Problem: What are the keys and values here?</a:t>
            </a:r>
          </a:p>
          <a:p>
            <a:pPr marL="0" indent="0" defTabSz="1219200">
              <a:lnSpc>
                <a:spcPct val="115000"/>
              </a:lnSpc>
              <a:spcBef>
                <a:spcPts val="1300"/>
              </a:spcBef>
              <a:buClr>
                <a:srgbClr val="ADADAD"/>
              </a:buClr>
              <a:buSzTx/>
              <a:buNone/>
              <a:defRPr spc="0" sz="2000"/>
            </a:pPr>
            <a:r>
              <a:t>No notion of key here, just assign the same key to all the values </a:t>
            </a:r>
            <a:r>
              <a:rPr sz="1600"/>
              <a:t>(e.g. key = 1)</a:t>
            </a:r>
          </a:p>
          <a:p>
            <a:pPr marL="0" indent="609600" defTabSz="1219200">
              <a:lnSpc>
                <a:spcPct val="115000"/>
              </a:lnSpc>
              <a:spcBef>
                <a:spcPts val="1300"/>
              </a:spcBef>
              <a:buClr>
                <a:srgbClr val="ADADAD"/>
              </a:buClr>
              <a:buSzTx/>
              <a:buNone/>
              <a:defRPr spc="0" sz="2000"/>
            </a:pPr>
            <a:r>
              <a:t>Map task 1: [10, 5, 3, 700, 18, 4] </a:t>
            </a:r>
            <a:r>
              <a:rPr>
                <a:solidFill>
                  <a:srgbClr val="222222"/>
                </a:solidFill>
              </a:rPr>
              <a:t>→</a:t>
            </a:r>
            <a:r>
              <a:t> (1, heap(700, 18, 10))</a:t>
            </a:r>
          </a:p>
          <a:p>
            <a:pPr marL="0" indent="609600" defTabSz="1219200">
              <a:lnSpc>
                <a:spcPct val="115000"/>
              </a:lnSpc>
              <a:spcBef>
                <a:spcPts val="1300"/>
              </a:spcBef>
              <a:buClr>
                <a:srgbClr val="ADADAD"/>
              </a:buClr>
              <a:buSzTx/>
              <a:buNone/>
              <a:defRPr spc="0" sz="2000"/>
            </a:pPr>
            <a:r>
              <a:t>Map task 2: [16, 4, 523, 100, 88] </a:t>
            </a:r>
            <a:r>
              <a:rPr>
                <a:solidFill>
                  <a:srgbClr val="222222"/>
                </a:solidFill>
              </a:rPr>
              <a:t>→</a:t>
            </a:r>
            <a:r>
              <a:t> (1, heap(523, 100, 88))</a:t>
            </a:r>
          </a:p>
          <a:p>
            <a:pPr marL="0" indent="609600" defTabSz="1219200">
              <a:lnSpc>
                <a:spcPct val="115000"/>
              </a:lnSpc>
              <a:spcBef>
                <a:spcPts val="1300"/>
              </a:spcBef>
              <a:buClr>
                <a:srgbClr val="ADADAD"/>
              </a:buClr>
              <a:buSzTx/>
              <a:buNone/>
              <a:defRPr spc="0" sz="2000"/>
            </a:pPr>
            <a:r>
              <a:t>Map task 3: [3, 3, 3, 3, 300, 3] </a:t>
            </a:r>
            <a:r>
              <a:rPr>
                <a:solidFill>
                  <a:srgbClr val="222222"/>
                </a:solidFill>
              </a:rPr>
              <a:t>→</a:t>
            </a:r>
            <a:r>
              <a:t> (1, heap(300, 3, 3))</a:t>
            </a:r>
          </a:p>
          <a:p>
            <a:pPr marL="0" indent="609600" defTabSz="1219200">
              <a:lnSpc>
                <a:spcPct val="115000"/>
              </a:lnSpc>
              <a:spcBef>
                <a:spcPts val="1300"/>
              </a:spcBef>
              <a:buClr>
                <a:srgbClr val="ADADAD"/>
              </a:buClr>
              <a:buSzTx/>
              <a:buNone/>
              <a:defRPr spc="0" sz="2000"/>
            </a:pPr>
            <a:r>
              <a:t>Map task 4: [8, 15, 20015, 89] </a:t>
            </a:r>
            <a:r>
              <a:rPr>
                <a:solidFill>
                  <a:srgbClr val="222222"/>
                </a:solidFill>
              </a:rPr>
              <a:t>→</a:t>
            </a:r>
            <a:r>
              <a:t> (1, heap(20015, 89, 15))</a:t>
            </a:r>
          </a:p>
          <a:p>
            <a:pPr marL="0" indent="0" defTabSz="1219200">
              <a:lnSpc>
                <a:spcPct val="115000"/>
              </a:lnSpc>
              <a:spcBef>
                <a:spcPts val="1300"/>
              </a:spcBef>
              <a:buClr>
                <a:srgbClr val="ADADAD"/>
              </a:buClr>
              <a:buSzTx/>
              <a:buNone/>
              <a:defRPr spc="0" sz="2000"/>
            </a:pPr>
            <a:r>
              <a:t>Then all the heaps will go to a single reducer responsible for the key 1</a:t>
            </a:r>
          </a:p>
          <a:p>
            <a:pPr marL="0" indent="0" defTabSz="1219200">
              <a:lnSpc>
                <a:spcPct val="115000"/>
              </a:lnSpc>
              <a:spcBef>
                <a:spcPts val="1300"/>
              </a:spcBef>
              <a:buClr>
                <a:srgbClr val="ADADAD"/>
              </a:buClr>
              <a:buSzTx/>
              <a:buNone/>
              <a:defRPr spc="0" sz="2000"/>
            </a:pPr>
            <a:r>
              <a:t>This works, but clearly not scalable…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9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9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9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9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9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9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93" grpId="1"/>
    </p:bldLst>
  </p:timing>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6" name="Brainstorm: Top K"/>
          <p:cNvSpPr txBox="1"/>
          <p:nvPr>
            <p:ph type="title"/>
          </p:nvPr>
        </p:nvSpPr>
        <p:spPr>
          <a:prstGeom prst="rect">
            <a:avLst/>
          </a:prstGeom>
        </p:spPr>
        <p:txBody>
          <a:bodyPr/>
          <a:lstStyle>
            <a:lvl1pPr defTabSz="1219200">
              <a:lnSpc>
                <a:spcPct val="100000"/>
              </a:lnSpc>
              <a:defRPr spc="0"/>
            </a:lvl1pPr>
          </a:lstStyle>
          <a:p>
            <a:pPr/>
            <a:r>
              <a:t>Brainstorm: Top K</a:t>
            </a:r>
          </a:p>
        </p:txBody>
      </p:sp>
      <p:sp>
        <p:nvSpPr>
          <p:cNvPr id="697" name="Idea: Use X different keys to balance load (e.g. X = 2 here)…"/>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000"/>
            </a:pPr>
            <a:r>
              <a:t>Idea: Use X different keys to balance load </a:t>
            </a:r>
            <a:r>
              <a:rPr sz="1600"/>
              <a:t>(e.g. X = 2 here)</a:t>
            </a:r>
          </a:p>
          <a:p>
            <a:pPr marL="0" indent="609600" defTabSz="1219200">
              <a:lnSpc>
                <a:spcPct val="115000"/>
              </a:lnSpc>
              <a:spcBef>
                <a:spcPts val="1300"/>
              </a:spcBef>
              <a:buClr>
                <a:srgbClr val="ADADAD"/>
              </a:buClr>
              <a:buSzTx/>
              <a:buNone/>
              <a:defRPr spc="0" sz="2000"/>
            </a:pPr>
            <a:r>
              <a:t>Map task 1: [10, 5, 3, 700, 18, 4] </a:t>
            </a:r>
            <a:r>
              <a:rPr>
                <a:solidFill>
                  <a:srgbClr val="222222"/>
                </a:solidFill>
              </a:rPr>
              <a:t>→</a:t>
            </a:r>
            <a:r>
              <a:t> (1, heap(700, 18, 10))</a:t>
            </a:r>
          </a:p>
          <a:p>
            <a:pPr marL="0" indent="609600" defTabSz="1219200">
              <a:lnSpc>
                <a:spcPct val="115000"/>
              </a:lnSpc>
              <a:spcBef>
                <a:spcPts val="1300"/>
              </a:spcBef>
              <a:buClr>
                <a:srgbClr val="ADADAD"/>
              </a:buClr>
              <a:buSzTx/>
              <a:buNone/>
              <a:defRPr spc="0" sz="2000"/>
            </a:pPr>
            <a:r>
              <a:t>Map task 2: [16, 4, 523, 100, 88] </a:t>
            </a:r>
            <a:r>
              <a:rPr>
                <a:solidFill>
                  <a:srgbClr val="222222"/>
                </a:solidFill>
              </a:rPr>
              <a:t>→</a:t>
            </a:r>
            <a:r>
              <a:t> (1, heap(523, 100, 88))</a:t>
            </a:r>
          </a:p>
          <a:p>
            <a:pPr marL="0" indent="609600" defTabSz="1219200">
              <a:lnSpc>
                <a:spcPct val="115000"/>
              </a:lnSpc>
              <a:spcBef>
                <a:spcPts val="1300"/>
              </a:spcBef>
              <a:buClr>
                <a:srgbClr val="ADADAD"/>
              </a:buClr>
              <a:buSzTx/>
              <a:buNone/>
              <a:defRPr spc="0" sz="2000"/>
            </a:pPr>
            <a:r>
              <a:t>Map task 3: [3, 3, 3, 3, 300, 3] </a:t>
            </a:r>
            <a:r>
              <a:rPr>
                <a:solidFill>
                  <a:srgbClr val="222222"/>
                </a:solidFill>
              </a:rPr>
              <a:t>→</a:t>
            </a:r>
            <a:r>
              <a:t> (</a:t>
            </a:r>
            <a:r>
              <a:rPr>
                <a:solidFill>
                  <a:srgbClr val="FF9900"/>
                </a:solidFill>
              </a:rPr>
              <a:t>2</a:t>
            </a:r>
            <a:r>
              <a:t>, heap(300, 3, 3))</a:t>
            </a:r>
          </a:p>
          <a:p>
            <a:pPr marL="0" indent="609600" defTabSz="1219200">
              <a:lnSpc>
                <a:spcPct val="115000"/>
              </a:lnSpc>
              <a:spcBef>
                <a:spcPts val="1300"/>
              </a:spcBef>
              <a:buClr>
                <a:srgbClr val="ADADAD"/>
              </a:buClr>
              <a:buSzTx/>
              <a:buNone/>
              <a:defRPr spc="0" sz="2000"/>
            </a:pPr>
            <a:r>
              <a:t>Map task 4: [8, 15, 20015, 89] </a:t>
            </a:r>
            <a:r>
              <a:rPr>
                <a:solidFill>
                  <a:srgbClr val="222222"/>
                </a:solidFill>
              </a:rPr>
              <a:t>→</a:t>
            </a:r>
            <a:r>
              <a:t> (</a:t>
            </a:r>
            <a:r>
              <a:rPr>
                <a:solidFill>
                  <a:srgbClr val="FF9900"/>
                </a:solidFill>
              </a:rPr>
              <a:t>2</a:t>
            </a:r>
            <a:r>
              <a:t>, heap(20015, 89, 15))</a:t>
            </a:r>
          </a:p>
          <a:p>
            <a:pPr marL="0" indent="0" defTabSz="1219200">
              <a:lnSpc>
                <a:spcPct val="115000"/>
              </a:lnSpc>
              <a:spcBef>
                <a:spcPts val="1300"/>
              </a:spcBef>
              <a:buClr>
                <a:srgbClr val="ADADAD"/>
              </a:buClr>
              <a:buSzTx/>
              <a:buNone/>
              <a:defRPr spc="0" sz="2000">
                <a:solidFill>
                  <a:srgbClr val="ADADAD"/>
                </a:solidFill>
              </a:defRPr>
            </a:pPr>
            <a:endParaRPr>
              <a:solidFill>
                <a:srgbClr val="000000"/>
              </a:solidFill>
            </a:endParaRPr>
          </a:p>
          <a:p>
            <a:pPr marL="0" indent="0" defTabSz="1219200">
              <a:lnSpc>
                <a:spcPct val="115000"/>
              </a:lnSpc>
              <a:spcBef>
                <a:spcPts val="1300"/>
              </a:spcBef>
              <a:buClr>
                <a:srgbClr val="ADADAD"/>
              </a:buClr>
              <a:buSzTx/>
              <a:buNone/>
              <a:defRPr spc="0" sz="2000"/>
            </a:pPr>
            <a:r>
              <a:t>Then all the heaps will (hopefully) go to X different reducers</a:t>
            </a:r>
          </a:p>
          <a:p>
            <a:pPr marL="0" indent="0" defTabSz="1219200">
              <a:lnSpc>
                <a:spcPct val="115000"/>
              </a:lnSpc>
              <a:spcBef>
                <a:spcPts val="1300"/>
              </a:spcBef>
              <a:buClr>
                <a:srgbClr val="ADADAD"/>
              </a:buClr>
              <a:buSzTx/>
              <a:buNone/>
              <a:defRPr spc="0" sz="2000"/>
            </a:pPr>
            <a:r>
              <a:t>Rinse and repeat (</a:t>
            </a:r>
            <a:r>
              <a:rPr i="1"/>
              <a:t>what’s the runtime complexity?</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6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69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69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69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69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69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97" grpId="1"/>
    </p:bldLst>
  </p:timing>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699" name="Title 4"/>
          <p:cNvSpPr txBox="1"/>
          <p:nvPr>
            <p:ph type="title"/>
          </p:nvPr>
        </p:nvSpPr>
        <p:spPr>
          <a:xfrm>
            <a:off x="889000" y="2386188"/>
            <a:ext cx="5319301" cy="1166479"/>
          </a:xfrm>
          <a:prstGeom prst="rect">
            <a:avLst/>
          </a:prstGeom>
        </p:spPr>
        <p:txBody>
          <a:bodyPr/>
          <a:lstStyle/>
          <a:p>
            <a:pPr/>
            <a:r>
              <a:t>Case Study:</a:t>
            </a:r>
          </a:p>
        </p:txBody>
      </p:sp>
      <p:sp>
        <p:nvSpPr>
          <p:cNvPr id="700" name="Text Placeholder 5"/>
          <p:cNvSpPr txBox="1"/>
          <p:nvPr>
            <p:ph type="body" sz="quarter" idx="1"/>
          </p:nvPr>
        </p:nvSpPr>
        <p:spPr>
          <a:xfrm>
            <a:off x="685800" y="3546881"/>
            <a:ext cx="7772400" cy="988431"/>
          </a:xfrm>
          <a:prstGeom prst="rect">
            <a:avLst/>
          </a:prstGeom>
        </p:spPr>
        <p:txBody>
          <a:bodyPr/>
          <a:lstStyle>
            <a:lvl1pPr>
              <a:defRPr spc="-100"/>
            </a:lvl1pPr>
          </a:lstStyle>
          <a:p>
            <a:pPr/>
            <a:r>
              <a:t>(Data-parallel programming at scale)</a:t>
            </a:r>
          </a:p>
        </p:txBody>
      </p:sp>
      <p:sp>
        <p:nvSpPr>
          <p:cNvPr id="701"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02" name="Shape 326" descr="Shape 326"/>
          <p:cNvPicPr>
            <a:picLocks noChangeAspect="1"/>
          </p:cNvPicPr>
          <p:nvPr/>
        </p:nvPicPr>
        <p:blipFill>
          <a:blip r:embed="rId2">
            <a:extLst/>
          </a:blip>
          <a:stretch>
            <a:fillRect/>
          </a:stretch>
        </p:blipFill>
        <p:spPr>
          <a:xfrm>
            <a:off x="5138670" y="2427102"/>
            <a:ext cx="1648889" cy="86071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0"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203" name="Shape 156"/>
          <p:cNvGrpSpPr/>
          <p:nvPr/>
        </p:nvGrpSpPr>
        <p:grpSpPr>
          <a:xfrm>
            <a:off x="4275844" y="1477100"/>
            <a:ext cx="1410677" cy="1410676"/>
            <a:chOff x="0" y="0"/>
            <a:chExt cx="1410675" cy="1410675"/>
          </a:xfrm>
        </p:grpSpPr>
        <p:sp>
          <p:nvSpPr>
            <p:cNvPr id="201"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202"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206" name="Shape 159"/>
          <p:cNvGrpSpPr/>
          <p:nvPr/>
        </p:nvGrpSpPr>
        <p:grpSpPr>
          <a:xfrm>
            <a:off x="5906614" y="3150173"/>
            <a:ext cx="1410677" cy="1410677"/>
            <a:chOff x="0" y="0"/>
            <a:chExt cx="1410675" cy="1410675"/>
          </a:xfrm>
        </p:grpSpPr>
        <p:sp>
          <p:nvSpPr>
            <p:cNvPr id="20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0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207"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210" name="Shape 159"/>
          <p:cNvGrpSpPr/>
          <p:nvPr/>
        </p:nvGrpSpPr>
        <p:grpSpPr>
          <a:xfrm>
            <a:off x="2715223" y="3150173"/>
            <a:ext cx="1410677" cy="1410677"/>
            <a:chOff x="0" y="0"/>
            <a:chExt cx="1410675" cy="1410675"/>
          </a:xfrm>
        </p:grpSpPr>
        <p:sp>
          <p:nvSpPr>
            <p:cNvPr id="208"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09"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213" name="Shape 159"/>
          <p:cNvGrpSpPr/>
          <p:nvPr/>
        </p:nvGrpSpPr>
        <p:grpSpPr>
          <a:xfrm>
            <a:off x="4275844" y="4422986"/>
            <a:ext cx="1410677" cy="1410677"/>
            <a:chOff x="0" y="0"/>
            <a:chExt cx="1410675" cy="1410675"/>
          </a:xfrm>
        </p:grpSpPr>
        <p:sp>
          <p:nvSpPr>
            <p:cNvPr id="211"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12"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214" name="Shape 171"/>
          <p:cNvSpPr txBox="1"/>
          <p:nvPr/>
        </p:nvSpPr>
        <p:spPr>
          <a:xfrm>
            <a:off x="4355934" y="2469285"/>
            <a:ext cx="1250496"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l" defTabSz="1219200">
              <a:defRPr b="0" sz="1600">
                <a:solidFill>
                  <a:srgbClr val="FF0000"/>
                </a:solidFill>
              </a:defRPr>
            </a:pPr>
            <a:r>
              <a:t>64GB RAM</a:t>
            </a:r>
          </a:p>
          <a:p>
            <a:pPr algn="l" defTabSz="1219200">
              <a:defRPr b="0" sz="1600">
                <a:solidFill>
                  <a:srgbClr val="FF0000"/>
                </a:solidFill>
              </a:defRPr>
            </a:pPr>
            <a:r>
              <a:t>32 cores</a:t>
            </a:r>
          </a:p>
        </p:txBody>
      </p:sp>
      <p:sp>
        <p:nvSpPr>
          <p:cNvPr id="215" name="Shape 171"/>
          <p:cNvSpPr txBox="1"/>
          <p:nvPr/>
        </p:nvSpPr>
        <p:spPr>
          <a:xfrm>
            <a:off x="2805254" y="4024830"/>
            <a:ext cx="1250497"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l" defTabSz="1219200">
              <a:defRPr b="0" sz="1600">
                <a:solidFill>
                  <a:srgbClr val="FF0000"/>
                </a:solidFill>
              </a:defRPr>
            </a:pPr>
            <a:r>
              <a:t>64GB RAM</a:t>
            </a:r>
          </a:p>
          <a:p>
            <a:pPr algn="l" defTabSz="1219200">
              <a:defRPr b="0" sz="1600">
                <a:solidFill>
                  <a:srgbClr val="FF0000"/>
                </a:solidFill>
              </a:defRPr>
            </a:pPr>
            <a:r>
              <a:t>32 cores</a:t>
            </a:r>
          </a:p>
        </p:txBody>
      </p:sp>
      <p:sp>
        <p:nvSpPr>
          <p:cNvPr id="216" name="Shape 171"/>
          <p:cNvSpPr txBox="1"/>
          <p:nvPr/>
        </p:nvSpPr>
        <p:spPr>
          <a:xfrm>
            <a:off x="4355934" y="5319449"/>
            <a:ext cx="1250496"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l" defTabSz="1219200">
              <a:defRPr b="0" sz="1600">
                <a:solidFill>
                  <a:srgbClr val="FF0000"/>
                </a:solidFill>
              </a:defRPr>
            </a:pPr>
            <a:r>
              <a:t>64GB RAM</a:t>
            </a:r>
          </a:p>
          <a:p>
            <a:pPr algn="l" defTabSz="1219200">
              <a:defRPr b="0" sz="1600">
                <a:solidFill>
                  <a:srgbClr val="FF0000"/>
                </a:solidFill>
              </a:defRPr>
            </a:pPr>
            <a:r>
              <a:t>32 cores</a:t>
            </a:r>
          </a:p>
        </p:txBody>
      </p:sp>
      <p:sp>
        <p:nvSpPr>
          <p:cNvPr id="217" name="Shape 171"/>
          <p:cNvSpPr txBox="1"/>
          <p:nvPr/>
        </p:nvSpPr>
        <p:spPr>
          <a:xfrm>
            <a:off x="5986705" y="4024830"/>
            <a:ext cx="1250496"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l" defTabSz="1219200">
              <a:defRPr b="0" sz="1600">
                <a:solidFill>
                  <a:srgbClr val="FF0000"/>
                </a:solidFill>
              </a:defRPr>
            </a:pPr>
            <a:r>
              <a:t>64GB RAM</a:t>
            </a:r>
          </a:p>
          <a:p>
            <a:pPr algn="l" defTabSz="1219200">
              <a:defRPr b="0" sz="1600">
                <a:solidFill>
                  <a:srgbClr val="FF0000"/>
                </a:solidFill>
              </a:defRPr>
            </a:pPr>
            <a:r>
              <a:t>32 cores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4" name="General distributed data execution engine…"/>
          <p:cNvSpPr txBox="1"/>
          <p:nvPr>
            <p:ph type="body" idx="1"/>
          </p:nvPr>
        </p:nvSpPr>
        <p:spPr>
          <a:prstGeom prst="rect">
            <a:avLst/>
          </a:prstGeom>
        </p:spPr>
        <p:txBody>
          <a:bodyPr/>
          <a:lstStyle/>
          <a:p>
            <a:pPr marL="0" indent="0" defTabSz="1219200">
              <a:spcBef>
                <a:spcPts val="500"/>
              </a:spcBef>
              <a:buSzTx/>
              <a:buFontTx/>
              <a:buNone/>
              <a:defRPr spc="0" sz="2800"/>
            </a:pPr>
            <a:r>
              <a:t>General distributed data execution engine</a:t>
            </a:r>
          </a:p>
          <a:p>
            <a:pPr marL="0" indent="0" defTabSz="1219200">
              <a:spcBef>
                <a:spcPts val="500"/>
              </a:spcBef>
              <a:buSzTx/>
              <a:buFontTx/>
              <a:buNone/>
              <a:defRPr spc="0" sz="1800"/>
            </a:pPr>
            <a:endParaRPr>
              <a:latin typeface="Source Sans Pro"/>
              <a:ea typeface="Source Sans Pro"/>
              <a:cs typeface="Source Sans Pro"/>
              <a:sym typeface="Source Sans Pro"/>
            </a:endParaRPr>
          </a:p>
          <a:p>
            <a:pPr marL="0" indent="0" defTabSz="1219200">
              <a:spcBef>
                <a:spcPts val="500"/>
              </a:spcBef>
              <a:buSzTx/>
              <a:buFontTx/>
              <a:buNone/>
              <a:defRPr spc="0" sz="2800">
                <a:latin typeface="Source Sans Pro"/>
                <a:ea typeface="Source Sans Pro"/>
                <a:cs typeface="Source Sans Pro"/>
                <a:sym typeface="Source Sans Pro"/>
              </a:defRPr>
            </a:pPr>
            <a:r>
              <a:t>Key optimizations</a:t>
            </a:r>
          </a:p>
          <a:p>
            <a:pPr lvl="1" marL="750252" indent="-293052" defTabSz="1219200">
              <a:spcBef>
                <a:spcPts val="500"/>
              </a:spcBef>
              <a:buClr>
                <a:srgbClr val="FFFFFF"/>
              </a:buClr>
              <a:buSzPts val="2000"/>
              <a:buFont typeface="Helvetica"/>
              <a:defRPr spc="0" sz="2000">
                <a:latin typeface="Source Sans Pro"/>
                <a:ea typeface="Source Sans Pro"/>
                <a:cs typeface="Source Sans Pro"/>
                <a:sym typeface="Source Sans Pro"/>
              </a:defRPr>
            </a:pPr>
            <a:r>
              <a:t>General computation graphs (pipelining, lazy execution)</a:t>
            </a:r>
          </a:p>
          <a:p>
            <a:pPr lvl="1" marL="750252" indent="-293052" defTabSz="1219200">
              <a:spcBef>
                <a:spcPts val="500"/>
              </a:spcBef>
              <a:buClr>
                <a:srgbClr val="FFFFFF"/>
              </a:buClr>
              <a:buSzPts val="2000"/>
              <a:buFont typeface="Helvetica"/>
              <a:defRPr spc="0" sz="2000">
                <a:latin typeface="Source Sans Pro"/>
                <a:ea typeface="Source Sans Pro"/>
                <a:cs typeface="Source Sans Pro"/>
                <a:sym typeface="Source Sans Pro"/>
              </a:defRPr>
            </a:pPr>
            <a:r>
              <a:t>In-memory data sharing (caching)</a:t>
            </a:r>
          </a:p>
          <a:p>
            <a:pPr lvl="1" marL="750252" indent="-293052" defTabSz="1219200">
              <a:spcBef>
                <a:spcPts val="500"/>
              </a:spcBef>
              <a:buClr>
                <a:srgbClr val="FFFFFF"/>
              </a:buClr>
              <a:buSzPts val="2000"/>
              <a:buFont typeface="Helvetica"/>
              <a:defRPr spc="0" sz="2000">
                <a:latin typeface="Source Sans Pro"/>
                <a:ea typeface="Source Sans Pro"/>
                <a:cs typeface="Source Sans Pro"/>
                <a:sym typeface="Source Sans Pro"/>
              </a:defRPr>
            </a:pPr>
            <a:r>
              <a:t>Fine-grained fault tolerance</a:t>
            </a:r>
          </a:p>
          <a:p>
            <a:pPr marL="0" indent="0" defTabSz="1219200">
              <a:spcBef>
                <a:spcPts val="500"/>
              </a:spcBef>
              <a:buSzTx/>
              <a:buFontTx/>
              <a:buNone/>
              <a:defRPr spc="0" sz="1800">
                <a:latin typeface="Source Sans Pro"/>
                <a:ea typeface="Source Sans Pro"/>
                <a:cs typeface="Source Sans Pro"/>
                <a:sym typeface="Source Sans Pro"/>
              </a:defRPr>
            </a:pPr>
          </a:p>
          <a:p>
            <a:pPr marL="0" indent="0" defTabSz="1219200">
              <a:spcBef>
                <a:spcPts val="500"/>
              </a:spcBef>
              <a:buSzTx/>
              <a:buFontTx/>
              <a:buNone/>
              <a:defRPr spc="0" sz="2800">
                <a:latin typeface="Source Sans Pro"/>
                <a:ea typeface="Source Sans Pro"/>
                <a:cs typeface="Source Sans Pro"/>
                <a:sym typeface="Source Sans Pro"/>
              </a:defRPr>
            </a:pPr>
            <a:r>
              <a:t>#1 most active big data project</a:t>
            </a:r>
          </a:p>
        </p:txBody>
      </p:sp>
      <p:sp>
        <p:nvSpPr>
          <p:cNvPr id="7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6" name="What is              ?"/>
          <p:cNvSpPr txBox="1"/>
          <p:nvPr>
            <p:ph type="title"/>
          </p:nvPr>
        </p:nvSpPr>
        <p:spPr>
          <a:prstGeom prst="rect">
            <a:avLst/>
          </a:prstGeom>
        </p:spPr>
        <p:txBody>
          <a:bodyPr/>
          <a:lstStyle>
            <a:lvl1pPr defTabSz="1219200">
              <a:lnSpc>
                <a:spcPct val="100000"/>
              </a:lnSpc>
              <a:defRPr spc="0"/>
            </a:lvl1pPr>
          </a:lstStyle>
          <a:p>
            <a:pPr/>
            <a:r>
              <a:t>What is              ?</a:t>
            </a:r>
          </a:p>
        </p:txBody>
      </p:sp>
      <p:pic>
        <p:nvPicPr>
          <p:cNvPr id="707" name="Image" descr="Image"/>
          <p:cNvPicPr>
            <a:picLocks noChangeAspect="1"/>
          </p:cNvPicPr>
          <p:nvPr/>
        </p:nvPicPr>
        <p:blipFill>
          <a:blip r:embed="rId2">
            <a:extLst/>
          </a:blip>
          <a:stretch>
            <a:fillRect/>
          </a:stretch>
        </p:blipFill>
        <p:spPr>
          <a:xfrm>
            <a:off x="1921259" y="171333"/>
            <a:ext cx="1990462" cy="122859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0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0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0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0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04" grpId="1"/>
    </p:bldLst>
  </p:timing>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0" name="What is              ?"/>
          <p:cNvSpPr txBox="1"/>
          <p:nvPr>
            <p:ph type="title"/>
          </p:nvPr>
        </p:nvSpPr>
        <p:spPr>
          <a:prstGeom prst="rect">
            <a:avLst/>
          </a:prstGeom>
        </p:spPr>
        <p:txBody>
          <a:bodyPr/>
          <a:lstStyle>
            <a:lvl1pPr defTabSz="1219200">
              <a:lnSpc>
                <a:spcPct val="100000"/>
              </a:lnSpc>
              <a:defRPr spc="0"/>
            </a:lvl1pPr>
          </a:lstStyle>
          <a:p>
            <a:pPr/>
            <a:r>
              <a:t>What is              ?</a:t>
            </a:r>
          </a:p>
        </p:txBody>
      </p:sp>
      <p:pic>
        <p:nvPicPr>
          <p:cNvPr id="711" name="Image" descr="Image"/>
          <p:cNvPicPr>
            <a:picLocks noChangeAspect="1"/>
          </p:cNvPicPr>
          <p:nvPr/>
        </p:nvPicPr>
        <p:blipFill>
          <a:blip r:embed="rId2">
            <a:extLst/>
          </a:blip>
          <a:stretch>
            <a:fillRect/>
          </a:stretch>
        </p:blipFill>
        <p:spPr>
          <a:xfrm>
            <a:off x="1921259" y="171333"/>
            <a:ext cx="1990462" cy="1228597"/>
          </a:xfrm>
          <a:prstGeom prst="rect">
            <a:avLst/>
          </a:prstGeom>
          <a:ln w="12700">
            <a:miter lim="400000"/>
          </a:ln>
        </p:spPr>
      </p:pic>
      <p:sp>
        <p:nvSpPr>
          <p:cNvPr id="712" name="Shape 332"/>
          <p:cNvSpPr/>
          <p:nvPr/>
        </p:nvSpPr>
        <p:spPr>
          <a:xfrm flipH="1">
            <a:off x="3205974" y="4154175"/>
            <a:ext cx="271201" cy="746700"/>
          </a:xfrm>
          <a:prstGeom prst="line">
            <a:avLst/>
          </a:prstGeom>
          <a:ln w="25400">
            <a:solidFill>
              <a:srgbClr val="000000"/>
            </a:solidFill>
          </a:ln>
        </p:spPr>
        <p:txBody>
          <a:bodyPr lIns="45719" rIns="45719"/>
          <a:lstStyle/>
          <a:p>
            <a:pPr algn="l" defTabSz="1219200">
              <a:defRPr b="0" sz="1800">
                <a:solidFill>
                  <a:srgbClr val="FFFFFF"/>
                </a:solidFill>
              </a:defRPr>
            </a:pPr>
          </a:p>
        </p:txBody>
      </p:sp>
      <p:sp>
        <p:nvSpPr>
          <p:cNvPr id="713" name="Shape 333"/>
          <p:cNvSpPr/>
          <p:nvPr/>
        </p:nvSpPr>
        <p:spPr>
          <a:xfrm flipH="1">
            <a:off x="1911500" y="4260774"/>
            <a:ext cx="511500" cy="577200"/>
          </a:xfrm>
          <a:prstGeom prst="line">
            <a:avLst/>
          </a:prstGeom>
          <a:ln w="25400">
            <a:solidFill>
              <a:srgbClr val="000000"/>
            </a:solidFill>
          </a:ln>
        </p:spPr>
        <p:txBody>
          <a:bodyPr lIns="45719" rIns="45719"/>
          <a:lstStyle/>
          <a:p>
            <a:pPr algn="l" defTabSz="1219200">
              <a:defRPr b="0" sz="1800">
                <a:solidFill>
                  <a:srgbClr val="FFFFFF"/>
                </a:solidFill>
              </a:defRPr>
            </a:pPr>
          </a:p>
        </p:txBody>
      </p:sp>
      <p:sp>
        <p:nvSpPr>
          <p:cNvPr id="714" name="Shape 334"/>
          <p:cNvSpPr/>
          <p:nvPr/>
        </p:nvSpPr>
        <p:spPr>
          <a:xfrm flipH="1">
            <a:off x="4226389" y="4189599"/>
            <a:ext cx="68101" cy="517800"/>
          </a:xfrm>
          <a:prstGeom prst="line">
            <a:avLst/>
          </a:prstGeom>
          <a:ln w="25400">
            <a:solidFill>
              <a:srgbClr val="000000"/>
            </a:solidFill>
          </a:ln>
        </p:spPr>
        <p:txBody>
          <a:bodyPr lIns="45719" rIns="45719"/>
          <a:lstStyle/>
          <a:p>
            <a:pPr algn="l" defTabSz="1219200">
              <a:defRPr b="0" sz="1800">
                <a:solidFill>
                  <a:srgbClr val="FFFFFF"/>
                </a:solidFill>
              </a:defRPr>
            </a:pPr>
          </a:p>
        </p:txBody>
      </p:sp>
      <p:sp>
        <p:nvSpPr>
          <p:cNvPr id="715" name="Shape 335"/>
          <p:cNvSpPr/>
          <p:nvPr/>
        </p:nvSpPr>
        <p:spPr>
          <a:xfrm>
            <a:off x="6651500" y="4118649"/>
            <a:ext cx="750001" cy="771301"/>
          </a:xfrm>
          <a:prstGeom prst="line">
            <a:avLst/>
          </a:prstGeom>
          <a:ln w="25400">
            <a:solidFill>
              <a:srgbClr val="000000"/>
            </a:solidFill>
          </a:ln>
        </p:spPr>
        <p:txBody>
          <a:bodyPr lIns="45719" rIns="45719"/>
          <a:lstStyle/>
          <a:p>
            <a:pPr algn="l" defTabSz="1219200">
              <a:defRPr b="0" sz="1800">
                <a:solidFill>
                  <a:srgbClr val="FFFFFF"/>
                </a:solidFill>
              </a:defRPr>
            </a:pPr>
          </a:p>
        </p:txBody>
      </p:sp>
      <p:sp>
        <p:nvSpPr>
          <p:cNvPr id="716" name="Shape 336"/>
          <p:cNvSpPr/>
          <p:nvPr/>
        </p:nvSpPr>
        <p:spPr>
          <a:xfrm>
            <a:off x="5846074" y="4189724"/>
            <a:ext cx="195601" cy="470701"/>
          </a:xfrm>
          <a:prstGeom prst="line">
            <a:avLst/>
          </a:prstGeom>
          <a:ln w="25400">
            <a:solidFill>
              <a:srgbClr val="000000"/>
            </a:solidFill>
          </a:ln>
        </p:spPr>
        <p:txBody>
          <a:bodyPr lIns="45719" rIns="45719"/>
          <a:lstStyle/>
          <a:p>
            <a:pPr algn="l" defTabSz="1219200">
              <a:defRPr b="0" sz="1800">
                <a:solidFill>
                  <a:srgbClr val="FFFFFF"/>
                </a:solidFill>
              </a:defRPr>
            </a:pPr>
          </a:p>
        </p:txBody>
      </p:sp>
      <p:sp>
        <p:nvSpPr>
          <p:cNvPr id="717" name="Shape 337"/>
          <p:cNvSpPr/>
          <p:nvPr/>
        </p:nvSpPr>
        <p:spPr>
          <a:xfrm>
            <a:off x="5052500" y="4189724"/>
            <a:ext cx="49500" cy="495001"/>
          </a:xfrm>
          <a:prstGeom prst="line">
            <a:avLst/>
          </a:prstGeom>
          <a:ln w="25400">
            <a:solidFill>
              <a:srgbClr val="000000"/>
            </a:solidFill>
          </a:ln>
        </p:spPr>
        <p:txBody>
          <a:bodyPr lIns="45719" rIns="45719"/>
          <a:lstStyle/>
          <a:p>
            <a:pPr algn="l" defTabSz="1219200">
              <a:defRPr b="0" sz="1800">
                <a:solidFill>
                  <a:srgbClr val="FFFFFF"/>
                </a:solidFill>
              </a:defRPr>
            </a:pPr>
          </a:p>
        </p:txBody>
      </p:sp>
      <p:grpSp>
        <p:nvGrpSpPr>
          <p:cNvPr id="720" name="Shape 339"/>
          <p:cNvGrpSpPr/>
          <p:nvPr/>
        </p:nvGrpSpPr>
        <p:grpSpPr>
          <a:xfrm>
            <a:off x="1305124" y="3801098"/>
            <a:ext cx="6588850" cy="545847"/>
            <a:chOff x="0" y="0"/>
            <a:chExt cx="6588848" cy="545845"/>
          </a:xfrm>
        </p:grpSpPr>
        <p:sp>
          <p:nvSpPr>
            <p:cNvPr id="718" name="Rectangle"/>
            <p:cNvSpPr/>
            <p:nvPr/>
          </p:nvSpPr>
          <p:spPr>
            <a:xfrm>
              <a:off x="0" y="0"/>
              <a:ext cx="6588849" cy="545846"/>
            </a:xfrm>
            <a:prstGeom prst="rect">
              <a:avLst/>
            </a:prstGeom>
            <a:solidFill>
              <a:schemeClr val="accent5">
                <a:lumOff val="23235"/>
              </a:schemeClr>
            </a:solidFill>
            <a:ln w="12700" cap="flat">
              <a:noFill/>
              <a:miter lim="400000"/>
            </a:ln>
            <a:effectLst/>
          </p:spPr>
          <p:txBody>
            <a:bodyPr wrap="square" lIns="45719" tIns="45719" rIns="45719" bIns="45719" numCol="1" anchor="ctr">
              <a:noAutofit/>
            </a:bodyPr>
            <a:lstStyle/>
            <a:p>
              <a:pPr defTabSz="1219200">
                <a:defRPr b="0" sz="1800"/>
              </a:pPr>
            </a:p>
          </p:txBody>
        </p:sp>
        <p:sp>
          <p:nvSpPr>
            <p:cNvPr id="719" name="Spark Core"/>
            <p:cNvSpPr txBox="1"/>
            <p:nvPr/>
          </p:nvSpPr>
          <p:spPr>
            <a:xfrm>
              <a:off x="0" y="88772"/>
              <a:ext cx="658884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1219200">
                <a:defRPr b="0" sz="2400">
                  <a:latin typeface="Source Sans Pro"/>
                  <a:ea typeface="Source Sans Pro"/>
                  <a:cs typeface="Source Sans Pro"/>
                  <a:sym typeface="Source Sans Pro"/>
                </a:defRPr>
              </a:lvl1pPr>
            </a:lstStyle>
            <a:p>
              <a:pPr/>
              <a:r>
                <a:t>Spark Core</a:t>
              </a:r>
            </a:p>
          </p:txBody>
        </p:sp>
      </p:grpSp>
      <p:grpSp>
        <p:nvGrpSpPr>
          <p:cNvPr id="723" name="Shape 340"/>
          <p:cNvGrpSpPr/>
          <p:nvPr/>
        </p:nvGrpSpPr>
        <p:grpSpPr>
          <a:xfrm>
            <a:off x="3221427" y="2282450"/>
            <a:ext cx="1695301" cy="1418701"/>
            <a:chOff x="0" y="0"/>
            <a:chExt cx="1695300" cy="1418700"/>
          </a:xfrm>
        </p:grpSpPr>
        <p:sp>
          <p:nvSpPr>
            <p:cNvPr id="721" name="Rectangle"/>
            <p:cNvSpPr/>
            <p:nvPr/>
          </p:nvSpPr>
          <p:spPr>
            <a:xfrm>
              <a:off x="-1" y="-1"/>
              <a:ext cx="1695302" cy="1418702"/>
            </a:xfrm>
            <a:prstGeom prst="rect">
              <a:avLst/>
            </a:prstGeom>
            <a:solidFill>
              <a:srgbClr val="3CBFD2"/>
            </a:solidFill>
            <a:ln w="12700" cap="flat">
              <a:noFill/>
              <a:miter lim="400000"/>
            </a:ln>
            <a:effectLst/>
          </p:spPr>
          <p:txBody>
            <a:bodyPr wrap="square" lIns="45719" tIns="45719" rIns="45719" bIns="45719" numCol="1" anchor="ctr">
              <a:noAutofit/>
            </a:bodyPr>
            <a:lstStyle/>
            <a:p>
              <a:pPr defTabSz="1219200">
                <a:defRPr b="0" sz="1800"/>
              </a:pPr>
            </a:p>
          </p:txBody>
        </p:sp>
        <p:sp>
          <p:nvSpPr>
            <p:cNvPr id="722" name="Spark Streaming real-time"/>
            <p:cNvSpPr txBox="1"/>
            <p:nvPr/>
          </p:nvSpPr>
          <p:spPr>
            <a:xfrm>
              <a:off x="-1" y="201350"/>
              <a:ext cx="1695302" cy="1016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1219200">
                <a:defRPr b="0" sz="2400">
                  <a:latin typeface="Source Sans Pro"/>
                  <a:ea typeface="Source Sans Pro"/>
                  <a:cs typeface="Source Sans Pro"/>
                  <a:sym typeface="Source Sans Pro"/>
                </a:defRPr>
              </a:pPr>
              <a:r>
                <a:t>Spark Streaming</a:t>
              </a:r>
              <a:br/>
              <a:r>
                <a:rPr sz="1800"/>
                <a:t>real-time</a:t>
              </a:r>
            </a:p>
          </p:txBody>
        </p:sp>
      </p:grpSp>
      <p:grpSp>
        <p:nvGrpSpPr>
          <p:cNvPr id="726" name="Shape 341"/>
          <p:cNvGrpSpPr/>
          <p:nvPr/>
        </p:nvGrpSpPr>
        <p:grpSpPr>
          <a:xfrm>
            <a:off x="1305273" y="2282450"/>
            <a:ext cx="1790102" cy="1418701"/>
            <a:chOff x="0" y="0"/>
            <a:chExt cx="1790100" cy="1418700"/>
          </a:xfrm>
        </p:grpSpPr>
        <p:sp>
          <p:nvSpPr>
            <p:cNvPr id="724" name="Rectangle"/>
            <p:cNvSpPr/>
            <p:nvPr/>
          </p:nvSpPr>
          <p:spPr>
            <a:xfrm>
              <a:off x="-1" y="-1"/>
              <a:ext cx="1790102" cy="1418702"/>
            </a:xfrm>
            <a:prstGeom prst="rect">
              <a:avLst/>
            </a:prstGeom>
            <a:solidFill>
              <a:srgbClr val="3CBFD2"/>
            </a:solidFill>
            <a:ln w="12700" cap="flat">
              <a:noFill/>
              <a:miter lim="400000"/>
            </a:ln>
            <a:effectLst/>
          </p:spPr>
          <p:txBody>
            <a:bodyPr wrap="square" lIns="45719" tIns="45719" rIns="45719" bIns="45719" numCol="1" anchor="ctr">
              <a:noAutofit/>
            </a:bodyPr>
            <a:lstStyle/>
            <a:p>
              <a:pPr defTabSz="1219200">
                <a:defRPr b="0" sz="1800"/>
              </a:pPr>
            </a:p>
          </p:txBody>
        </p:sp>
        <p:sp>
          <p:nvSpPr>
            <p:cNvPr id="725" name="Spark SQL structured data"/>
            <p:cNvSpPr txBox="1"/>
            <p:nvPr/>
          </p:nvSpPr>
          <p:spPr>
            <a:xfrm>
              <a:off x="-1" y="385500"/>
              <a:ext cx="1790102"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1219200">
                <a:defRPr b="0" sz="2400">
                  <a:latin typeface="Source Sans Pro"/>
                  <a:ea typeface="Source Sans Pro"/>
                  <a:cs typeface="Source Sans Pro"/>
                  <a:sym typeface="Source Sans Pro"/>
                </a:defRPr>
              </a:pPr>
              <a:r>
                <a:t>Spark SQL</a:t>
              </a:r>
              <a:br/>
              <a:r>
                <a:rPr sz="1800"/>
                <a:t>structured data</a:t>
              </a:r>
            </a:p>
          </p:txBody>
        </p:sp>
      </p:grpSp>
      <p:grpSp>
        <p:nvGrpSpPr>
          <p:cNvPr id="729" name="Shape 342"/>
          <p:cNvGrpSpPr/>
          <p:nvPr/>
        </p:nvGrpSpPr>
        <p:grpSpPr>
          <a:xfrm>
            <a:off x="5038435" y="2282440"/>
            <a:ext cx="1369801" cy="1418701"/>
            <a:chOff x="0" y="0"/>
            <a:chExt cx="1369800" cy="1418700"/>
          </a:xfrm>
        </p:grpSpPr>
        <p:sp>
          <p:nvSpPr>
            <p:cNvPr id="727" name="Rectangle"/>
            <p:cNvSpPr/>
            <p:nvPr/>
          </p:nvSpPr>
          <p:spPr>
            <a:xfrm>
              <a:off x="-1" y="-1"/>
              <a:ext cx="1369802" cy="1418702"/>
            </a:xfrm>
            <a:prstGeom prst="rect">
              <a:avLst/>
            </a:prstGeom>
            <a:solidFill>
              <a:srgbClr val="3CBFD2"/>
            </a:solidFill>
            <a:ln w="12700" cap="flat">
              <a:noFill/>
              <a:miter lim="400000"/>
            </a:ln>
            <a:effectLst/>
          </p:spPr>
          <p:txBody>
            <a:bodyPr wrap="square" lIns="45719" tIns="45719" rIns="45719" bIns="45719" numCol="1" anchor="ctr">
              <a:noAutofit/>
            </a:bodyPr>
            <a:lstStyle/>
            <a:p>
              <a:pPr defTabSz="1219200">
                <a:defRPr b="0" sz="1800"/>
              </a:pPr>
            </a:p>
          </p:txBody>
        </p:sp>
        <p:sp>
          <p:nvSpPr>
            <p:cNvPr id="728" name="MLlib…"/>
            <p:cNvSpPr txBox="1"/>
            <p:nvPr/>
          </p:nvSpPr>
          <p:spPr>
            <a:xfrm>
              <a:off x="-1" y="245799"/>
              <a:ext cx="1369802"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1219200">
                <a:defRPr b="0" sz="2400">
                  <a:latin typeface="Source Sans Pro"/>
                  <a:ea typeface="Source Sans Pro"/>
                  <a:cs typeface="Source Sans Pro"/>
                  <a:sym typeface="Source Sans Pro"/>
                </a:defRPr>
              </a:pPr>
              <a:r>
                <a:t>MLlib</a:t>
              </a:r>
            </a:p>
            <a:p>
              <a:pPr defTabSz="1219200">
                <a:defRPr b="0" sz="1800">
                  <a:latin typeface="Source Sans Pro"/>
                  <a:ea typeface="Source Sans Pro"/>
                  <a:cs typeface="Source Sans Pro"/>
                  <a:sym typeface="Source Sans Pro"/>
                </a:defRPr>
              </a:pPr>
              <a:r>
                <a:t>machine learning</a:t>
              </a:r>
            </a:p>
          </p:txBody>
        </p:sp>
      </p:grpSp>
      <p:grpSp>
        <p:nvGrpSpPr>
          <p:cNvPr id="732" name="Shape 343"/>
          <p:cNvGrpSpPr/>
          <p:nvPr/>
        </p:nvGrpSpPr>
        <p:grpSpPr>
          <a:xfrm>
            <a:off x="6524511" y="2282440"/>
            <a:ext cx="1369801" cy="1418701"/>
            <a:chOff x="0" y="0"/>
            <a:chExt cx="1369800" cy="1418700"/>
          </a:xfrm>
        </p:grpSpPr>
        <p:sp>
          <p:nvSpPr>
            <p:cNvPr id="730" name="Rectangle"/>
            <p:cNvSpPr/>
            <p:nvPr/>
          </p:nvSpPr>
          <p:spPr>
            <a:xfrm>
              <a:off x="-1" y="-1"/>
              <a:ext cx="1369802" cy="1418702"/>
            </a:xfrm>
            <a:prstGeom prst="rect">
              <a:avLst/>
            </a:prstGeom>
            <a:solidFill>
              <a:srgbClr val="3CBFD2"/>
            </a:solidFill>
            <a:ln w="12700" cap="flat">
              <a:noFill/>
              <a:miter lim="400000"/>
            </a:ln>
            <a:effectLst/>
          </p:spPr>
          <p:txBody>
            <a:bodyPr wrap="square" lIns="45719" tIns="45719" rIns="45719" bIns="45719" numCol="1" anchor="ctr">
              <a:noAutofit/>
            </a:bodyPr>
            <a:lstStyle/>
            <a:p>
              <a:pPr defTabSz="1219200">
                <a:defRPr b="0" sz="1800"/>
              </a:pPr>
            </a:p>
          </p:txBody>
        </p:sp>
        <p:sp>
          <p:nvSpPr>
            <p:cNvPr id="731" name="GraphX…"/>
            <p:cNvSpPr txBox="1"/>
            <p:nvPr/>
          </p:nvSpPr>
          <p:spPr>
            <a:xfrm>
              <a:off x="-1" y="245799"/>
              <a:ext cx="1369802"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defTabSz="1219200">
                <a:defRPr b="0" sz="2400">
                  <a:latin typeface="Source Sans Pro"/>
                  <a:ea typeface="Source Sans Pro"/>
                  <a:cs typeface="Source Sans Pro"/>
                  <a:sym typeface="Source Sans Pro"/>
                </a:defRPr>
              </a:pPr>
              <a:r>
                <a:t>GraphX</a:t>
              </a:r>
            </a:p>
            <a:p>
              <a:pPr defTabSz="1219200">
                <a:defRPr b="0" sz="1800">
                  <a:latin typeface="Source Sans Pro"/>
                  <a:ea typeface="Source Sans Pro"/>
                  <a:cs typeface="Source Sans Pro"/>
                  <a:sym typeface="Source Sans Pro"/>
                </a:defRPr>
              </a:pPr>
              <a:r>
                <a:t>graph processing</a:t>
              </a:r>
            </a:p>
          </p:txBody>
        </p:sp>
      </p:grpSp>
      <p:pic>
        <p:nvPicPr>
          <p:cNvPr id="733" name="Shape 344" descr="Shape 344"/>
          <p:cNvPicPr>
            <a:picLocks noChangeAspect="1"/>
          </p:cNvPicPr>
          <p:nvPr/>
        </p:nvPicPr>
        <p:blipFill>
          <a:blip r:embed="rId3">
            <a:extLst/>
          </a:blip>
          <a:stretch>
            <a:fillRect/>
          </a:stretch>
        </p:blipFill>
        <p:spPr>
          <a:xfrm>
            <a:off x="1089399" y="4822673"/>
            <a:ext cx="1322030" cy="342401"/>
          </a:xfrm>
          <a:prstGeom prst="rect">
            <a:avLst/>
          </a:prstGeom>
          <a:ln w="12700">
            <a:miter lim="400000"/>
          </a:ln>
        </p:spPr>
      </p:pic>
      <p:sp>
        <p:nvSpPr>
          <p:cNvPr id="734" name="Shape 345"/>
          <p:cNvSpPr txBox="1"/>
          <p:nvPr/>
        </p:nvSpPr>
        <p:spPr>
          <a:xfrm>
            <a:off x="7951988" y="4847342"/>
            <a:ext cx="379500" cy="535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l" defTabSz="1219200">
              <a:defRPr b="0" sz="2800">
                <a:latin typeface="Calibri"/>
                <a:ea typeface="Calibri"/>
                <a:cs typeface="Calibri"/>
                <a:sym typeface="Calibri"/>
              </a:defRPr>
            </a:lvl1pPr>
          </a:lstStyle>
          <a:p>
            <a:pPr/>
            <a:r>
              <a:t>…</a:t>
            </a:r>
          </a:p>
        </p:txBody>
      </p:sp>
      <p:grpSp>
        <p:nvGrpSpPr>
          <p:cNvPr id="737" name="Shape 350"/>
          <p:cNvGrpSpPr/>
          <p:nvPr/>
        </p:nvGrpSpPr>
        <p:grpSpPr>
          <a:xfrm>
            <a:off x="3787025" y="4707399"/>
            <a:ext cx="878732" cy="569701"/>
            <a:chOff x="0" y="0"/>
            <a:chExt cx="878730" cy="569699"/>
          </a:xfrm>
        </p:grpSpPr>
        <p:pic>
          <p:nvPicPr>
            <p:cNvPr id="735" name="Shape 351" descr="Shape 351"/>
            <p:cNvPicPr>
              <a:picLocks noChangeAspect="1"/>
            </p:cNvPicPr>
            <p:nvPr/>
          </p:nvPicPr>
          <p:blipFill>
            <a:blip r:embed="rId4">
              <a:extLst/>
            </a:blip>
            <a:srcRect l="0" t="0" r="0" b="23732"/>
            <a:stretch>
              <a:fillRect/>
            </a:stretch>
          </p:blipFill>
          <p:spPr>
            <a:xfrm>
              <a:off x="0" y="0"/>
              <a:ext cx="878731" cy="449189"/>
            </a:xfrm>
            <a:prstGeom prst="rect">
              <a:avLst/>
            </a:prstGeom>
            <a:ln w="12700" cap="flat">
              <a:noFill/>
              <a:miter lim="400000"/>
            </a:ln>
            <a:effectLst/>
          </p:spPr>
        </p:pic>
        <p:pic>
          <p:nvPicPr>
            <p:cNvPr id="736" name="Shape 352" descr="Shape 352"/>
            <p:cNvPicPr>
              <a:picLocks noChangeAspect="1"/>
            </p:cNvPicPr>
            <p:nvPr/>
          </p:nvPicPr>
          <p:blipFill>
            <a:blip r:embed="rId5">
              <a:extLst/>
            </a:blip>
            <a:srcRect l="0" t="78610" r="0" b="0"/>
            <a:stretch>
              <a:fillRect/>
            </a:stretch>
          </p:blipFill>
          <p:spPr>
            <a:xfrm>
              <a:off x="0" y="443723"/>
              <a:ext cx="878731" cy="125978"/>
            </a:xfrm>
            <a:prstGeom prst="rect">
              <a:avLst/>
            </a:prstGeom>
            <a:ln w="12700" cap="flat">
              <a:noFill/>
              <a:miter lim="400000"/>
            </a:ln>
            <a:effectLst/>
          </p:spPr>
        </p:pic>
      </p:grpSp>
      <p:grpSp>
        <p:nvGrpSpPr>
          <p:cNvPr id="741" name="Shape 353"/>
          <p:cNvGrpSpPr/>
          <p:nvPr/>
        </p:nvGrpSpPr>
        <p:grpSpPr>
          <a:xfrm>
            <a:off x="4887702" y="4710196"/>
            <a:ext cx="588029" cy="628909"/>
            <a:chOff x="0" y="0"/>
            <a:chExt cx="588028" cy="628907"/>
          </a:xfrm>
        </p:grpSpPr>
        <p:pic>
          <p:nvPicPr>
            <p:cNvPr id="738" name="Shape 354" descr="Shape 354"/>
            <p:cNvPicPr>
              <a:picLocks noChangeAspect="1"/>
            </p:cNvPicPr>
            <p:nvPr/>
          </p:nvPicPr>
          <p:blipFill>
            <a:blip r:embed="rId6">
              <a:extLst/>
            </a:blip>
            <a:srcRect l="0" t="73264" r="54518" b="0"/>
            <a:stretch>
              <a:fillRect/>
            </a:stretch>
          </p:blipFill>
          <p:spPr>
            <a:xfrm>
              <a:off x="-1" y="464877"/>
              <a:ext cx="267402" cy="164031"/>
            </a:xfrm>
            <a:prstGeom prst="rect">
              <a:avLst/>
            </a:prstGeom>
            <a:ln w="12700" cap="flat">
              <a:noFill/>
              <a:miter lim="400000"/>
            </a:ln>
            <a:effectLst/>
          </p:spPr>
        </p:pic>
        <p:pic>
          <p:nvPicPr>
            <p:cNvPr id="739" name="Shape 355" descr="Shape 355"/>
            <p:cNvPicPr>
              <a:picLocks noChangeAspect="1"/>
            </p:cNvPicPr>
            <p:nvPr/>
          </p:nvPicPr>
          <p:blipFill>
            <a:blip r:embed="rId7">
              <a:extLst/>
            </a:blip>
            <a:srcRect l="0" t="0" r="0" b="28036"/>
            <a:stretch>
              <a:fillRect/>
            </a:stretch>
          </p:blipFill>
          <p:spPr>
            <a:xfrm>
              <a:off x="10" y="0"/>
              <a:ext cx="587989" cy="441524"/>
            </a:xfrm>
            <a:prstGeom prst="rect">
              <a:avLst/>
            </a:prstGeom>
            <a:ln w="12700" cap="flat">
              <a:noFill/>
              <a:miter lim="400000"/>
            </a:ln>
            <a:effectLst/>
          </p:spPr>
        </p:pic>
        <p:pic>
          <p:nvPicPr>
            <p:cNvPr id="740" name="Shape 356" descr="Shape 356"/>
            <p:cNvPicPr>
              <a:picLocks noChangeAspect="1"/>
            </p:cNvPicPr>
            <p:nvPr/>
          </p:nvPicPr>
          <p:blipFill>
            <a:blip r:embed="rId8">
              <a:extLst/>
            </a:blip>
            <a:srcRect l="46426" t="73264" r="0" b="0"/>
            <a:stretch>
              <a:fillRect/>
            </a:stretch>
          </p:blipFill>
          <p:spPr>
            <a:xfrm>
              <a:off x="272979" y="464877"/>
              <a:ext cx="315050" cy="164031"/>
            </a:xfrm>
            <a:prstGeom prst="rect">
              <a:avLst/>
            </a:prstGeom>
            <a:ln w="12700" cap="flat">
              <a:noFill/>
              <a:miter lim="400000"/>
            </a:ln>
            <a:effectLst/>
          </p:spPr>
        </p:pic>
      </p:grpSp>
      <p:pic>
        <p:nvPicPr>
          <p:cNvPr id="742" name="Shape 357" descr="Shape 357"/>
          <p:cNvPicPr>
            <a:picLocks noChangeAspect="1"/>
          </p:cNvPicPr>
          <p:nvPr/>
        </p:nvPicPr>
        <p:blipFill>
          <a:blip r:embed="rId9">
            <a:extLst/>
          </a:blip>
          <a:stretch>
            <a:fillRect/>
          </a:stretch>
        </p:blipFill>
        <p:spPr>
          <a:xfrm>
            <a:off x="6909199" y="4737551"/>
            <a:ext cx="984977" cy="509410"/>
          </a:xfrm>
          <a:prstGeom prst="rect">
            <a:avLst/>
          </a:prstGeom>
          <a:ln w="12700">
            <a:miter lim="400000"/>
          </a:ln>
        </p:spPr>
      </p:pic>
      <p:grpSp>
        <p:nvGrpSpPr>
          <p:cNvPr id="745" name="Shape 358"/>
          <p:cNvGrpSpPr/>
          <p:nvPr/>
        </p:nvGrpSpPr>
        <p:grpSpPr>
          <a:xfrm>
            <a:off x="5712752" y="4689847"/>
            <a:ext cx="1045516" cy="604803"/>
            <a:chOff x="0" y="0"/>
            <a:chExt cx="1045515" cy="604801"/>
          </a:xfrm>
        </p:grpSpPr>
        <p:pic>
          <p:nvPicPr>
            <p:cNvPr id="743" name="Shape 359" descr="Shape 359"/>
            <p:cNvPicPr>
              <a:picLocks noChangeAspect="1"/>
            </p:cNvPicPr>
            <p:nvPr/>
          </p:nvPicPr>
          <p:blipFill>
            <a:blip r:embed="rId10">
              <a:extLst/>
            </a:blip>
            <a:srcRect l="23826" t="76809" r="23296" b="0"/>
            <a:stretch>
              <a:fillRect/>
            </a:stretch>
          </p:blipFill>
          <p:spPr>
            <a:xfrm>
              <a:off x="-1" y="458545"/>
              <a:ext cx="1045517" cy="146257"/>
            </a:xfrm>
            <a:prstGeom prst="rect">
              <a:avLst/>
            </a:prstGeom>
            <a:ln w="12700" cap="flat">
              <a:noFill/>
              <a:miter lim="400000"/>
            </a:ln>
            <a:effectLst/>
          </p:spPr>
        </p:pic>
        <p:pic>
          <p:nvPicPr>
            <p:cNvPr id="744" name="Shape 360" descr="Shape 360"/>
            <p:cNvPicPr>
              <a:picLocks noChangeAspect="1"/>
            </p:cNvPicPr>
            <p:nvPr/>
          </p:nvPicPr>
          <p:blipFill>
            <a:blip r:embed="rId11">
              <a:extLst/>
            </a:blip>
            <a:srcRect l="30353" t="0" r="31632" b="25974"/>
            <a:stretch>
              <a:fillRect/>
            </a:stretch>
          </p:blipFill>
          <p:spPr>
            <a:xfrm>
              <a:off x="129026" y="-1"/>
              <a:ext cx="751620" cy="466848"/>
            </a:xfrm>
            <a:prstGeom prst="rect">
              <a:avLst/>
            </a:prstGeom>
            <a:ln w="12700" cap="flat">
              <a:noFill/>
              <a:miter lim="400000"/>
            </a:ln>
            <a:effectLst/>
          </p:spPr>
        </p:pic>
      </p:grpSp>
      <p:pic>
        <p:nvPicPr>
          <p:cNvPr id="746" name="Image" descr="Image"/>
          <p:cNvPicPr>
            <a:picLocks noChangeAspect="1"/>
          </p:cNvPicPr>
          <p:nvPr/>
        </p:nvPicPr>
        <p:blipFill>
          <a:blip r:embed="rId12">
            <a:extLst/>
          </a:blip>
          <a:stretch>
            <a:fillRect/>
          </a:stretch>
        </p:blipFill>
        <p:spPr>
          <a:xfrm>
            <a:off x="2587006" y="4797316"/>
            <a:ext cx="1045517" cy="393115"/>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49" name="Spark computational model"/>
          <p:cNvSpPr txBox="1"/>
          <p:nvPr>
            <p:ph type="title"/>
          </p:nvPr>
        </p:nvSpPr>
        <p:spPr>
          <a:prstGeom prst="rect">
            <a:avLst/>
          </a:prstGeom>
        </p:spPr>
        <p:txBody>
          <a:bodyPr/>
          <a:lstStyle>
            <a:lvl1pPr defTabSz="1219200">
              <a:lnSpc>
                <a:spcPct val="100000"/>
              </a:lnSpc>
              <a:defRPr spc="0"/>
            </a:lvl1pPr>
          </a:lstStyle>
          <a:p>
            <a:pPr/>
            <a:r>
              <a:t>Spark computational model</a:t>
            </a:r>
          </a:p>
        </p:txBody>
      </p:sp>
      <p:sp>
        <p:nvSpPr>
          <p:cNvPr id="750" name="Most computation can be expressed in terms of two phases…"/>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400"/>
            </a:pPr>
            <a:r>
              <a:t>Most computation can be expressed in terms of two phases</a:t>
            </a:r>
          </a:p>
          <a:p>
            <a:pPr marL="0" indent="457200" defTabSz="1219200">
              <a:lnSpc>
                <a:spcPct val="115000"/>
              </a:lnSpc>
              <a:spcBef>
                <a:spcPts val="1300"/>
              </a:spcBef>
              <a:buClr>
                <a:srgbClr val="ADADAD"/>
              </a:buClr>
              <a:buSzTx/>
              <a:buNone/>
              <a:defRPr spc="0" sz="2000"/>
            </a:pPr>
            <a:r>
              <a:rPr>
                <a:solidFill>
                  <a:srgbClr val="0096FF"/>
                </a:solidFill>
              </a:rPr>
              <a:t>Map phase</a:t>
            </a:r>
            <a:r>
              <a:t> defines how each machine processes its individual partition</a:t>
            </a:r>
          </a:p>
          <a:p>
            <a:pPr marL="0" indent="457200" defTabSz="1219200">
              <a:lnSpc>
                <a:spcPct val="115000"/>
              </a:lnSpc>
              <a:spcBef>
                <a:spcPts val="1300"/>
              </a:spcBef>
              <a:buClr>
                <a:srgbClr val="ADADAD"/>
              </a:buClr>
              <a:buSzTx/>
              <a:buNone/>
              <a:defRPr spc="0" sz="2000"/>
            </a:pPr>
            <a:r>
              <a:rPr>
                <a:solidFill>
                  <a:srgbClr val="0096FF"/>
                </a:solidFill>
              </a:rPr>
              <a:t>Reduce phase</a:t>
            </a:r>
            <a:r>
              <a:t> defines how to merge map outputs from previous phase</a:t>
            </a:r>
          </a:p>
          <a:p>
            <a:pPr marL="0" indent="0" defTabSz="1219200">
              <a:lnSpc>
                <a:spcPct val="115000"/>
              </a:lnSpc>
              <a:spcBef>
                <a:spcPts val="1300"/>
              </a:spcBef>
              <a:buClr>
                <a:srgbClr val="ADADAD"/>
              </a:buClr>
              <a:buSzTx/>
              <a:buNone/>
              <a:defRPr spc="0" sz="2400"/>
            </a:pPr>
          </a:p>
          <a:p>
            <a:pPr marL="0" indent="0" defTabSz="1219200">
              <a:lnSpc>
                <a:spcPct val="115000"/>
              </a:lnSpc>
              <a:spcBef>
                <a:spcPts val="1300"/>
              </a:spcBef>
              <a:buClr>
                <a:srgbClr val="ADADAD"/>
              </a:buClr>
              <a:buSzTx/>
              <a:buNone/>
              <a:defRPr i="1" spc="0" sz="2400"/>
            </a:pPr>
            <a:r>
              <a:t>Spark expresses computation as a DAG of maps and reduces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5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5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50"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752" name="Shape 374" descr="Shape 374"/>
          <p:cNvPicPr>
            <a:picLocks noChangeAspect="1"/>
          </p:cNvPicPr>
          <p:nvPr/>
        </p:nvPicPr>
        <p:blipFill>
          <a:blip r:embed="rId2">
            <a:extLst/>
          </a:blip>
          <a:srcRect l="0" t="6501" r="0" b="0"/>
          <a:stretch>
            <a:fillRect/>
          </a:stretch>
        </p:blipFill>
        <p:spPr>
          <a:xfrm>
            <a:off x="2638469" y="913512"/>
            <a:ext cx="3867055" cy="4809100"/>
          </a:xfrm>
          <a:prstGeom prst="rect">
            <a:avLst/>
          </a:prstGeom>
          <a:ln w="12700">
            <a:miter lim="400000"/>
          </a:ln>
        </p:spPr>
      </p:pic>
      <p:sp>
        <p:nvSpPr>
          <p:cNvPr id="753" name="Shape 375"/>
          <p:cNvSpPr txBox="1"/>
          <p:nvPr/>
        </p:nvSpPr>
        <p:spPr>
          <a:xfrm>
            <a:off x="1542174" y="4555112"/>
            <a:ext cx="1134601" cy="7087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800">
                <a:solidFill>
                  <a:srgbClr val="FF0000"/>
                </a:solidFill>
              </a:defRPr>
            </a:lvl1pPr>
          </a:lstStyle>
          <a:p>
            <a:pPr/>
            <a:r>
              <a:t>Map phase</a:t>
            </a:r>
          </a:p>
        </p:txBody>
      </p:sp>
      <p:sp>
        <p:nvSpPr>
          <p:cNvPr id="754" name="Shape 376"/>
          <p:cNvSpPr txBox="1"/>
          <p:nvPr/>
        </p:nvSpPr>
        <p:spPr>
          <a:xfrm>
            <a:off x="5388650" y="2952112"/>
            <a:ext cx="1389301" cy="7087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800">
                <a:solidFill>
                  <a:srgbClr val="FF0000"/>
                </a:solidFill>
              </a:defRPr>
            </a:lvl1pPr>
          </a:lstStyle>
          <a:p>
            <a:pPr/>
            <a:r>
              <a:t>Reduce phase</a:t>
            </a:r>
          </a:p>
        </p:txBody>
      </p:sp>
      <p:sp>
        <p:nvSpPr>
          <p:cNvPr id="755" name="Shape 377"/>
          <p:cNvSpPr/>
          <p:nvPr/>
        </p:nvSpPr>
        <p:spPr>
          <a:xfrm flipH="1">
            <a:off x="2609825" y="4109062"/>
            <a:ext cx="1" cy="1406101"/>
          </a:xfrm>
          <a:prstGeom prst="line">
            <a:avLst/>
          </a:prstGeom>
          <a:ln w="25400">
            <a:solidFill>
              <a:srgbClr val="FF0000"/>
            </a:solidFill>
          </a:ln>
        </p:spPr>
        <p:txBody>
          <a:bodyPr lIns="45719" rIns="45719"/>
          <a:lstStyle/>
          <a:p>
            <a:pPr algn="l" defTabSz="1219200">
              <a:defRPr b="0" sz="1800">
                <a:solidFill>
                  <a:srgbClr val="FFFFFF"/>
                </a:solidFill>
              </a:defRPr>
            </a:pPr>
          </a:p>
        </p:txBody>
      </p:sp>
      <p:sp>
        <p:nvSpPr>
          <p:cNvPr id="756" name="Shape 378"/>
          <p:cNvSpPr/>
          <p:nvPr/>
        </p:nvSpPr>
        <p:spPr>
          <a:xfrm>
            <a:off x="2595274" y="4109062"/>
            <a:ext cx="193801" cy="1"/>
          </a:xfrm>
          <a:prstGeom prst="line">
            <a:avLst/>
          </a:prstGeom>
          <a:ln w="25400">
            <a:solidFill>
              <a:srgbClr val="FF0000"/>
            </a:solidFill>
          </a:ln>
        </p:spPr>
        <p:txBody>
          <a:bodyPr lIns="45719" rIns="45719"/>
          <a:lstStyle/>
          <a:p>
            <a:pPr algn="l" defTabSz="1219200">
              <a:defRPr b="0" sz="1800">
                <a:solidFill>
                  <a:srgbClr val="FFFFFF"/>
                </a:solidFill>
              </a:defRPr>
            </a:pPr>
          </a:p>
        </p:txBody>
      </p:sp>
      <p:sp>
        <p:nvSpPr>
          <p:cNvPr id="757" name="Shape 379"/>
          <p:cNvSpPr/>
          <p:nvPr/>
        </p:nvSpPr>
        <p:spPr>
          <a:xfrm>
            <a:off x="2595274" y="5515162"/>
            <a:ext cx="193801" cy="1"/>
          </a:xfrm>
          <a:prstGeom prst="line">
            <a:avLst/>
          </a:prstGeom>
          <a:ln w="25400">
            <a:solidFill>
              <a:srgbClr val="FF0000"/>
            </a:solidFill>
          </a:ln>
        </p:spPr>
        <p:txBody>
          <a:bodyPr lIns="45719" rIns="45719"/>
          <a:lstStyle/>
          <a:p>
            <a:pPr algn="l" defTabSz="1219200">
              <a:defRPr b="0" sz="1800">
                <a:solidFill>
                  <a:srgbClr val="FFFFFF"/>
                </a:solidFill>
              </a:defRPr>
            </a:pPr>
          </a:p>
        </p:txBody>
      </p:sp>
      <p:sp>
        <p:nvSpPr>
          <p:cNvPr id="758" name="Shape 380"/>
          <p:cNvSpPr/>
          <p:nvPr/>
        </p:nvSpPr>
        <p:spPr>
          <a:xfrm flipH="1">
            <a:off x="3954924" y="2273637"/>
            <a:ext cx="1" cy="3670851"/>
          </a:xfrm>
          <a:prstGeom prst="line">
            <a:avLst/>
          </a:prstGeom>
          <a:ln w="25400">
            <a:solidFill>
              <a:srgbClr val="FF0000"/>
            </a:solidFill>
          </a:ln>
        </p:spPr>
        <p:txBody>
          <a:bodyPr lIns="45719" rIns="45719"/>
          <a:lstStyle/>
          <a:p>
            <a:pPr algn="l" defTabSz="1219200">
              <a:defRPr b="0" sz="1800">
                <a:solidFill>
                  <a:srgbClr val="FFFFFF"/>
                </a:solidFill>
              </a:defRPr>
            </a:pPr>
          </a:p>
        </p:txBody>
      </p:sp>
      <p:sp>
        <p:nvSpPr>
          <p:cNvPr id="759" name="Shape 381"/>
          <p:cNvSpPr txBox="1"/>
          <p:nvPr/>
        </p:nvSpPr>
        <p:spPr>
          <a:xfrm>
            <a:off x="3954924" y="4801437"/>
            <a:ext cx="2057101" cy="7087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800">
                <a:solidFill>
                  <a:srgbClr val="FF0000"/>
                </a:solidFill>
              </a:defRPr>
            </a:lvl1pPr>
          </a:lstStyle>
          <a:p>
            <a:pPr/>
            <a:r>
              <a:t>Synchronization barrier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759"/>
                                        </p:tgtEl>
                                        <p:attrNameLst>
                                          <p:attrName>style.visibility</p:attrName>
                                        </p:attrNameLst>
                                      </p:cBhvr>
                                      <p:to>
                                        <p:strVal val="visible"/>
                                      </p:to>
                                    </p:set>
                                    <p:animEffect filter="dissolve" transition="in">
                                      <p:cBhvr>
                                        <p:cTn id="7" dur="1"/>
                                        <p:tgtEl>
                                          <p:spTgt spid="759"/>
                                        </p:tgtEl>
                                      </p:cBhvr>
                                    </p:animEffect>
                                  </p:childTnLst>
                                </p:cTn>
                              </p:par>
                            </p:childTnLst>
                          </p:cTn>
                        </p:par>
                        <p:par>
                          <p:cTn id="8" fill="hold">
                            <p:stCondLst>
                              <p:cond delay="1"/>
                            </p:stCondLst>
                            <p:childTnLst>
                              <p:par>
                                <p:cTn id="9" presetClass="entr" nodeType="afterEffect" presetID="9" grpId="2" fill="hold">
                                  <p:stCondLst>
                                    <p:cond delay="0"/>
                                  </p:stCondLst>
                                  <p:iterate type="el" backwards="0">
                                    <p:tmAbs val="0"/>
                                  </p:iterate>
                                  <p:childTnLst>
                                    <p:set>
                                      <p:cBhvr>
                                        <p:cTn id="10" fill="hold"/>
                                        <p:tgtEl>
                                          <p:spTgt spid="758"/>
                                        </p:tgtEl>
                                        <p:attrNameLst>
                                          <p:attrName>style.visibility</p:attrName>
                                        </p:attrNameLst>
                                      </p:cBhvr>
                                      <p:to>
                                        <p:strVal val="visible"/>
                                      </p:to>
                                    </p:set>
                                    <p:animEffect filter="dissolve" transition="in">
                                      <p:cBhvr>
                                        <p:cTn id="11" dur="1"/>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58" grpId="2"/>
      <p:bldP build="whole" bldLvl="1" animBg="1" rev="0" advAuto="0" spid="759"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pic>
        <p:nvPicPr>
          <p:cNvPr id="761" name="Shape 386" descr="Shape 386"/>
          <p:cNvPicPr>
            <a:picLocks noChangeAspect="1"/>
          </p:cNvPicPr>
          <p:nvPr/>
        </p:nvPicPr>
        <p:blipFill>
          <a:blip r:embed="rId2">
            <a:extLst/>
          </a:blip>
          <a:stretch>
            <a:fillRect/>
          </a:stretch>
        </p:blipFill>
        <p:spPr>
          <a:xfrm>
            <a:off x="1067120" y="688672"/>
            <a:ext cx="7009760" cy="5679997"/>
          </a:xfrm>
          <a:prstGeom prst="rect">
            <a:avLst/>
          </a:prstGeom>
          <a:ln w="12700">
            <a:miter lim="400000"/>
          </a:ln>
        </p:spPr>
      </p:pic>
      <p:sp>
        <p:nvSpPr>
          <p:cNvPr id="762" name="Shape 387"/>
          <p:cNvSpPr txBox="1"/>
          <p:nvPr/>
        </p:nvSpPr>
        <p:spPr>
          <a:xfrm>
            <a:off x="5942724" y="4422049"/>
            <a:ext cx="2075701" cy="7087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800">
                <a:solidFill>
                  <a:srgbClr val="FF0000"/>
                </a:solidFill>
              </a:defRPr>
            </a:lvl1pPr>
          </a:lstStyle>
          <a:p>
            <a:pPr/>
            <a:r>
              <a:t>More complicated DAG</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5" name="Spark: Word count"/>
          <p:cNvSpPr txBox="1"/>
          <p:nvPr>
            <p:ph type="title"/>
          </p:nvPr>
        </p:nvSpPr>
        <p:spPr>
          <a:prstGeom prst="rect">
            <a:avLst/>
          </a:prstGeom>
        </p:spPr>
        <p:txBody>
          <a:bodyPr/>
          <a:lstStyle>
            <a:lvl1pPr defTabSz="1219200">
              <a:lnSpc>
                <a:spcPct val="100000"/>
              </a:lnSpc>
              <a:defRPr spc="0"/>
            </a:lvl1pPr>
          </a:lstStyle>
          <a:p>
            <a:pPr/>
            <a:r>
              <a:t>Spark: Word count</a:t>
            </a:r>
          </a:p>
        </p:txBody>
      </p:sp>
      <p:sp>
        <p:nvSpPr>
          <p:cNvPr id="766" name="Transformations express how to process a dataset…"/>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400"/>
            </a:pPr>
            <a:r>
              <a:rPr>
                <a:solidFill>
                  <a:srgbClr val="0096FF"/>
                </a:solidFill>
              </a:rPr>
              <a:t>Transformations</a:t>
            </a:r>
            <a:r>
              <a:t> express how to process a dataset</a:t>
            </a:r>
          </a:p>
          <a:p>
            <a:pPr marL="0" indent="0" defTabSz="1219200">
              <a:lnSpc>
                <a:spcPct val="115000"/>
              </a:lnSpc>
              <a:spcBef>
                <a:spcPts val="1300"/>
              </a:spcBef>
              <a:buClr>
                <a:srgbClr val="ADADAD"/>
              </a:buClr>
              <a:buSzTx/>
              <a:buNone/>
              <a:defRPr spc="0" sz="2400"/>
            </a:pPr>
            <a:r>
              <a:rPr>
                <a:solidFill>
                  <a:srgbClr val="FF9300"/>
                </a:solidFill>
              </a:rPr>
              <a:t>Actions</a:t>
            </a:r>
            <a:r>
              <a:t> express how to turn a transformed dataset into results</a:t>
            </a:r>
          </a:p>
          <a:p>
            <a:pPr marL="0" indent="0" defTabSz="1219200">
              <a:lnSpc>
                <a:spcPct val="115000"/>
              </a:lnSpc>
              <a:spcBef>
                <a:spcPts val="1300"/>
              </a:spcBef>
              <a:buClr>
                <a:srgbClr val="ADADAD"/>
              </a:buClr>
              <a:buSzTx/>
              <a:buNone/>
              <a:defRPr spc="0" sz="2400"/>
            </a:pPr>
          </a:p>
          <a:p>
            <a:pPr marL="0" indent="0" defTabSz="1219200">
              <a:lnSpc>
                <a:spcPct val="115000"/>
              </a:lnSpc>
              <a:spcBef>
                <a:spcPts val="0"/>
              </a:spcBef>
              <a:buClr>
                <a:srgbClr val="ADADAD"/>
              </a:buClr>
              <a:buSzTx/>
              <a:buNone/>
              <a:defRPr spc="0" sz="1800">
                <a:latin typeface="Consolas"/>
                <a:ea typeface="Consolas"/>
                <a:cs typeface="Consolas"/>
                <a:sym typeface="Consolas"/>
              </a:defRPr>
            </a:pPr>
            <a:r>
              <a:t>sc.textFile("declaration-of-independence.txt")</a:t>
            </a:r>
          </a:p>
          <a:p>
            <a:pPr marL="0" indent="609600" defTabSz="1219200">
              <a:lnSpc>
                <a:spcPct val="115000"/>
              </a:lnSpc>
              <a:spcBef>
                <a:spcPts val="0"/>
              </a:spcBef>
              <a:buClr>
                <a:srgbClr val="ADADAD"/>
              </a:buClr>
              <a:buSzTx/>
              <a:buNone/>
              <a:defRPr spc="0" sz="1800">
                <a:solidFill>
                  <a:srgbClr val="0096FF"/>
                </a:solidFill>
                <a:latin typeface="Consolas"/>
                <a:ea typeface="Consolas"/>
                <a:cs typeface="Consolas"/>
                <a:sym typeface="Consolas"/>
              </a:defRPr>
            </a:pPr>
            <a:r>
              <a:t>.flatMap { line =&gt; line.split(" ") }</a:t>
            </a:r>
          </a:p>
          <a:p>
            <a:pPr marL="0" indent="609600" defTabSz="1219200">
              <a:lnSpc>
                <a:spcPct val="115000"/>
              </a:lnSpc>
              <a:spcBef>
                <a:spcPts val="0"/>
              </a:spcBef>
              <a:buClr>
                <a:srgbClr val="ADADAD"/>
              </a:buClr>
              <a:buSzTx/>
              <a:buNone/>
              <a:defRPr spc="0" sz="1800">
                <a:solidFill>
                  <a:srgbClr val="0096FF"/>
                </a:solidFill>
                <a:latin typeface="Consolas"/>
                <a:ea typeface="Consolas"/>
                <a:cs typeface="Consolas"/>
                <a:sym typeface="Consolas"/>
              </a:defRPr>
            </a:pPr>
            <a:r>
              <a:t>.map { word =&gt; (word, 1) }</a:t>
            </a:r>
          </a:p>
          <a:p>
            <a:pPr marL="0" indent="609600" defTabSz="1219200">
              <a:lnSpc>
                <a:spcPct val="115000"/>
              </a:lnSpc>
              <a:spcBef>
                <a:spcPts val="0"/>
              </a:spcBef>
              <a:buClr>
                <a:srgbClr val="ADADAD"/>
              </a:buClr>
              <a:buSzTx/>
              <a:buNone/>
              <a:defRPr spc="0" sz="1800">
                <a:solidFill>
                  <a:srgbClr val="0096FF"/>
                </a:solidFill>
                <a:latin typeface="Consolas"/>
                <a:ea typeface="Consolas"/>
                <a:cs typeface="Consolas"/>
                <a:sym typeface="Consolas"/>
              </a:defRPr>
            </a:pPr>
            <a:r>
              <a:t>.reduceByKey { case (counts1, counts2) =&gt; counts1 + counts2 }</a:t>
            </a:r>
          </a:p>
          <a:p>
            <a:pPr marL="0" indent="609600" defTabSz="1219200">
              <a:lnSpc>
                <a:spcPct val="115000"/>
              </a:lnSpc>
              <a:spcBef>
                <a:spcPts val="0"/>
              </a:spcBef>
              <a:buClr>
                <a:srgbClr val="ADADAD"/>
              </a:buClr>
              <a:buSzTx/>
              <a:buNone/>
              <a:defRPr spc="0" sz="1800">
                <a:solidFill>
                  <a:srgbClr val="FF9300"/>
                </a:solidFill>
                <a:latin typeface="Consolas"/>
                <a:ea typeface="Consolas"/>
                <a:cs typeface="Consolas"/>
                <a:sym typeface="Consolas"/>
              </a:defRPr>
            </a:pPr>
            <a:r>
              <a:t>.collect()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9" name="Pipelining + Lazy execution"/>
          <p:cNvSpPr txBox="1"/>
          <p:nvPr>
            <p:ph type="title"/>
          </p:nvPr>
        </p:nvSpPr>
        <p:spPr>
          <a:prstGeom prst="rect">
            <a:avLst/>
          </a:prstGeom>
        </p:spPr>
        <p:txBody>
          <a:bodyPr/>
          <a:lstStyle>
            <a:lvl1pPr defTabSz="1219200">
              <a:lnSpc>
                <a:spcPct val="100000"/>
              </a:lnSpc>
              <a:defRPr spc="0"/>
            </a:lvl1pPr>
          </a:lstStyle>
          <a:p>
            <a:pPr/>
            <a:r>
              <a:t>Pipelining + Lazy execution</a:t>
            </a:r>
          </a:p>
        </p:txBody>
      </p:sp>
      <p:sp>
        <p:nvSpPr>
          <p:cNvPr id="770" name="Transformations can be pipelined until we hit…"/>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200"/>
            </a:pPr>
            <a:r>
              <a:t>Transformations can be pipelined until we hit</a:t>
            </a:r>
          </a:p>
          <a:p>
            <a:pPr marL="0" indent="609600" defTabSz="1219200">
              <a:lnSpc>
                <a:spcPct val="115000"/>
              </a:lnSpc>
              <a:spcBef>
                <a:spcPts val="1300"/>
              </a:spcBef>
              <a:buClr>
                <a:srgbClr val="ADADAD"/>
              </a:buClr>
              <a:buSzTx/>
              <a:buNone/>
              <a:defRPr spc="0" sz="2200">
                <a:solidFill>
                  <a:srgbClr val="FFFFFF"/>
                </a:solidFill>
              </a:defRPr>
            </a:pPr>
            <a:r>
              <a:rPr>
                <a:solidFill>
                  <a:srgbClr val="000000"/>
                </a:solidFill>
              </a:rPr>
              <a:t>A synchronization barrier (e.g. reduce), or</a:t>
            </a:r>
            <a:endParaRPr>
              <a:solidFill>
                <a:srgbClr val="000000"/>
              </a:solidFill>
            </a:endParaRPr>
          </a:p>
          <a:p>
            <a:pPr marL="0" indent="609600" defTabSz="1219200">
              <a:lnSpc>
                <a:spcPct val="115000"/>
              </a:lnSpc>
              <a:spcBef>
                <a:spcPts val="1300"/>
              </a:spcBef>
              <a:buClr>
                <a:srgbClr val="ADADAD"/>
              </a:buClr>
              <a:buSzTx/>
              <a:buNone/>
              <a:defRPr spc="0" sz="2200"/>
            </a:pPr>
            <a:r>
              <a:t>An action</a:t>
            </a:r>
            <a:endParaRPr i="1"/>
          </a:p>
          <a:p>
            <a:pPr marL="0" indent="0" defTabSz="1219200">
              <a:spcBef>
                <a:spcPts val="1300"/>
              </a:spcBef>
              <a:buClr>
                <a:srgbClr val="ADADAD"/>
              </a:buClr>
              <a:buSzTx/>
              <a:buNone/>
              <a:defRPr spc="0" sz="1800"/>
            </a:pPr>
          </a:p>
          <a:p>
            <a:pPr marL="0" indent="0" defTabSz="1219200">
              <a:lnSpc>
                <a:spcPct val="115000"/>
              </a:lnSpc>
              <a:spcBef>
                <a:spcPts val="1300"/>
              </a:spcBef>
              <a:buClr>
                <a:srgbClr val="ADADAD"/>
              </a:buClr>
              <a:buSzTx/>
              <a:buNone/>
              <a:defRPr spc="0" sz="2200"/>
            </a:pPr>
            <a:r>
              <a:rPr i="1"/>
              <a:t>Example</a:t>
            </a:r>
            <a:r>
              <a:t>:</a:t>
            </a:r>
          </a:p>
          <a:p>
            <a:pPr marL="0" indent="609600" defTabSz="1219200">
              <a:lnSpc>
                <a:spcPct val="115000"/>
              </a:lnSpc>
              <a:spcBef>
                <a:spcPts val="1300"/>
              </a:spcBef>
              <a:buClr>
                <a:srgbClr val="ADADAD"/>
              </a:buClr>
              <a:buSzTx/>
              <a:buNone/>
              <a:defRPr spc="0" sz="1600">
                <a:solidFill>
                  <a:srgbClr val="FFFFFF"/>
                </a:solidFill>
                <a:latin typeface="Consolas"/>
                <a:ea typeface="Consolas"/>
                <a:cs typeface="Consolas"/>
                <a:sym typeface="Consolas"/>
              </a:defRPr>
            </a:pPr>
            <a:r>
              <a:rPr>
                <a:solidFill>
                  <a:srgbClr val="000000"/>
                </a:solidFill>
              </a:rPr>
              <a:t>data</a:t>
            </a:r>
            <a:r>
              <a:rPr>
                <a:solidFill>
                  <a:srgbClr val="FF9900"/>
                </a:solidFill>
              </a:rPr>
              <a:t>.map { ... }.filter { ... }.flatMap { ... }</a:t>
            </a:r>
            <a:r>
              <a:rPr>
                <a:solidFill>
                  <a:srgbClr val="000000"/>
                </a:solidFill>
              </a:rPr>
              <a:t>.groupByKey().count()</a:t>
            </a:r>
          </a:p>
          <a:p>
            <a:pPr marL="0" indent="609600" defTabSz="1219200">
              <a:lnSpc>
                <a:spcPct val="115000"/>
              </a:lnSpc>
              <a:spcBef>
                <a:spcPts val="1300"/>
              </a:spcBef>
              <a:buClr>
                <a:srgbClr val="ADADAD"/>
              </a:buClr>
              <a:buSzTx/>
              <a:buNone/>
              <a:defRPr spc="0" sz="1800">
                <a:solidFill>
                  <a:srgbClr val="FFFFFF"/>
                </a:solidFill>
              </a:defRPr>
            </a:pPr>
            <a:r>
              <a:rPr>
                <a:solidFill>
                  <a:srgbClr val="000000"/>
                </a:solidFill>
              </a:rPr>
              <a:t>These</a:t>
            </a:r>
            <a:r>
              <a:t> </a:t>
            </a:r>
            <a:r>
              <a:rPr>
                <a:solidFill>
                  <a:srgbClr val="FF9900"/>
                </a:solidFill>
              </a:rPr>
              <a:t>three operations</a:t>
            </a:r>
            <a:r>
              <a:rPr>
                <a:solidFill>
                  <a:srgbClr val="000000"/>
                </a:solidFill>
              </a:rPr>
              <a:t> can all be run in the same task</a:t>
            </a:r>
          </a:p>
          <a:p>
            <a:pPr marL="0" indent="609600" defTabSz="1219200">
              <a:lnSpc>
                <a:spcPct val="115000"/>
              </a:lnSpc>
              <a:spcBef>
                <a:spcPts val="1300"/>
              </a:spcBef>
              <a:buClr>
                <a:srgbClr val="ADADAD"/>
              </a:buClr>
              <a:buSzTx/>
              <a:buNone/>
              <a:defRPr spc="0" sz="1800"/>
            </a:pPr>
            <a:r>
              <a:t>This allows </a:t>
            </a:r>
            <a:r>
              <a:rPr>
                <a:solidFill>
                  <a:srgbClr val="0096FF"/>
                </a:solidFill>
              </a:rPr>
              <a:t>lazy execution</a:t>
            </a:r>
            <a:r>
              <a:t>; we don’t need to eagerly execute map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7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7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7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7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7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7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70"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3" name="In-memory caching"/>
          <p:cNvSpPr txBox="1"/>
          <p:nvPr>
            <p:ph type="title"/>
          </p:nvPr>
        </p:nvSpPr>
        <p:spPr>
          <a:prstGeom prst="rect">
            <a:avLst/>
          </a:prstGeom>
        </p:spPr>
        <p:txBody>
          <a:bodyPr/>
          <a:lstStyle>
            <a:lvl1pPr defTabSz="1219200">
              <a:lnSpc>
                <a:spcPct val="100000"/>
              </a:lnSpc>
              <a:defRPr spc="0"/>
            </a:lvl1pPr>
          </a:lstStyle>
          <a:p>
            <a:pPr/>
            <a:r>
              <a:t>In-memory caching</a:t>
            </a:r>
          </a:p>
        </p:txBody>
      </p:sp>
      <p:sp>
        <p:nvSpPr>
          <p:cNvPr id="774" name="Store intermediate results in memory to bypass disk access…"/>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200"/>
            </a:pPr>
            <a:r>
              <a:t>Store intermediate results in </a:t>
            </a:r>
            <a:r>
              <a:rPr>
                <a:solidFill>
                  <a:srgbClr val="FF9300"/>
                </a:solidFill>
              </a:rPr>
              <a:t>memory</a:t>
            </a:r>
            <a:r>
              <a:t> to bypass disk access</a:t>
            </a:r>
          </a:p>
          <a:p>
            <a:pPr marL="0" indent="0" defTabSz="1219200">
              <a:lnSpc>
                <a:spcPct val="115000"/>
              </a:lnSpc>
              <a:spcBef>
                <a:spcPts val="1300"/>
              </a:spcBef>
              <a:buClr>
                <a:srgbClr val="ADADAD"/>
              </a:buClr>
              <a:buSzTx/>
              <a:buNone/>
              <a:defRPr spc="0" sz="2200"/>
            </a:pPr>
            <a:r>
              <a:t>Important for iterative workloads (e.g. machine learning!)</a:t>
            </a:r>
          </a:p>
          <a:p>
            <a:pPr marL="0" indent="0" defTabSz="1219200">
              <a:lnSpc>
                <a:spcPct val="115000"/>
              </a:lnSpc>
              <a:spcBef>
                <a:spcPts val="1300"/>
              </a:spcBef>
              <a:buClr>
                <a:srgbClr val="ADADAD"/>
              </a:buClr>
              <a:buSzTx/>
              <a:buNone/>
              <a:defRPr spc="0" sz="2200"/>
            </a:pPr>
          </a:p>
          <a:p>
            <a:pPr marL="0" indent="0" defTabSz="1219200">
              <a:lnSpc>
                <a:spcPct val="150000"/>
              </a:lnSpc>
              <a:spcBef>
                <a:spcPts val="1300"/>
              </a:spcBef>
              <a:buClr>
                <a:srgbClr val="ADADAD"/>
              </a:buClr>
              <a:buSzTx/>
              <a:buNone/>
              <a:defRPr i="1" spc="0" sz="2200"/>
            </a:pPr>
            <a:r>
              <a:t>Example:</a:t>
            </a:r>
          </a:p>
          <a:p>
            <a:pPr marL="0" indent="0">
              <a:spcBef>
                <a:spcPts val="500"/>
              </a:spcBef>
              <a:buClr>
                <a:srgbClr val="ADADAD"/>
              </a:buClr>
              <a:buSzTx/>
              <a:buNone/>
              <a:defRPr spc="-37" sz="1800">
                <a:latin typeface="Consolas"/>
                <a:ea typeface="Consolas"/>
                <a:cs typeface="Consolas"/>
                <a:sym typeface="Consolas"/>
              </a:defRPr>
            </a:pPr>
            <a:r>
              <a:t>    val cached = data.map { ... }.filter { ... }.</a:t>
            </a:r>
            <a:r>
              <a:rPr>
                <a:solidFill>
                  <a:srgbClr val="FF9300"/>
                </a:solidFill>
              </a:rPr>
              <a:t>cache</a:t>
            </a:r>
            <a:r>
              <a:t>()</a:t>
            </a:r>
          </a:p>
          <a:p>
            <a:pPr marL="0" indent="0">
              <a:spcBef>
                <a:spcPts val="500"/>
              </a:spcBef>
              <a:buClr>
                <a:srgbClr val="ADADAD"/>
              </a:buClr>
              <a:buSzTx/>
              <a:buNone/>
              <a:defRPr spc="-37" sz="1800">
                <a:latin typeface="Consolas"/>
                <a:ea typeface="Consolas"/>
                <a:cs typeface="Consolas"/>
                <a:sym typeface="Consolas"/>
              </a:defRPr>
            </a:pPr>
            <a:r>
              <a:t>    (1 to 100).foreach { i =&gt;</a:t>
            </a:r>
          </a:p>
          <a:p>
            <a:pPr marL="0" indent="0">
              <a:spcBef>
                <a:spcPts val="500"/>
              </a:spcBef>
              <a:buClr>
                <a:srgbClr val="ADADAD"/>
              </a:buClr>
              <a:buSzTx/>
              <a:buNone/>
              <a:defRPr spc="-37" sz="1800">
                <a:latin typeface="Consolas"/>
                <a:ea typeface="Consolas"/>
                <a:cs typeface="Consolas"/>
                <a:sym typeface="Consolas"/>
              </a:defRPr>
            </a:pPr>
            <a:r>
              <a:t>	    cached.reduceByKey { ... }.saveAsTextFile(...)</a:t>
            </a:r>
          </a:p>
          <a:p>
            <a:pPr marL="0" indent="0">
              <a:spcBef>
                <a:spcPts val="500"/>
              </a:spcBef>
              <a:buClr>
                <a:srgbClr val="ADADAD"/>
              </a:buClr>
              <a:buSzTx/>
              <a:buNone/>
              <a:defRPr spc="-37" sz="1800">
                <a:latin typeface="Consolas"/>
                <a:ea typeface="Consolas"/>
                <a:cs typeface="Consolas"/>
                <a:sym typeface="Consolas"/>
              </a:defRPr>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7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7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7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7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77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74"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7" name="Reusing map outputs"/>
          <p:cNvSpPr txBox="1"/>
          <p:nvPr>
            <p:ph type="title"/>
          </p:nvPr>
        </p:nvSpPr>
        <p:spPr>
          <a:prstGeom prst="rect">
            <a:avLst/>
          </a:prstGeom>
        </p:spPr>
        <p:txBody>
          <a:bodyPr/>
          <a:lstStyle>
            <a:lvl1pPr defTabSz="1219200">
              <a:lnSpc>
                <a:spcPct val="100000"/>
              </a:lnSpc>
              <a:defRPr spc="0"/>
            </a:lvl1pPr>
          </a:lstStyle>
          <a:p>
            <a:pPr/>
            <a:r>
              <a:t>Reusing map outputs</a:t>
            </a:r>
          </a:p>
        </p:txBody>
      </p:sp>
      <p:sp>
        <p:nvSpPr>
          <p:cNvPr id="778" name="Reusing map outputs allows Spark to avoid redoing map stages…"/>
          <p:cNvSpPr txBox="1"/>
          <p:nvPr>
            <p:ph type="body" idx="1"/>
          </p:nvPr>
        </p:nvSpPr>
        <p:spPr>
          <a:prstGeom prst="rect">
            <a:avLst/>
          </a:prstGeom>
        </p:spPr>
        <p:txBody>
          <a:bodyPr/>
          <a:lstStyle/>
          <a:p>
            <a:pPr marL="0" indent="0" defTabSz="1219200">
              <a:lnSpc>
                <a:spcPct val="115000"/>
              </a:lnSpc>
              <a:spcBef>
                <a:spcPts val="1300"/>
              </a:spcBef>
              <a:buClr>
                <a:srgbClr val="ADADAD"/>
              </a:buClr>
              <a:buSzTx/>
              <a:buNone/>
              <a:defRPr spc="0" sz="2200"/>
            </a:pPr>
            <a:r>
              <a:t>Reusing map outputs allows Spark to avoid redoing map stages</a:t>
            </a:r>
          </a:p>
          <a:p>
            <a:pPr marL="0" indent="0" defTabSz="1219200">
              <a:lnSpc>
                <a:spcPct val="115000"/>
              </a:lnSpc>
              <a:spcBef>
                <a:spcPts val="1300"/>
              </a:spcBef>
              <a:buClr>
                <a:srgbClr val="ADADAD"/>
              </a:buClr>
              <a:buSzTx/>
              <a:buNone/>
              <a:defRPr spc="0" sz="2200"/>
            </a:pPr>
            <a:r>
              <a:t>Along with caching, this makes iterative workloads much faster</a:t>
            </a:r>
          </a:p>
          <a:p>
            <a:pPr marL="0" indent="0" defTabSz="1219200">
              <a:lnSpc>
                <a:spcPct val="115000"/>
              </a:lnSpc>
              <a:spcBef>
                <a:spcPts val="1300"/>
              </a:spcBef>
              <a:buClr>
                <a:srgbClr val="ADADAD"/>
              </a:buClr>
              <a:buSzTx/>
              <a:buNone/>
              <a:defRPr spc="0" sz="2200"/>
            </a:pPr>
          </a:p>
          <a:p>
            <a:pPr marL="0" indent="0" defTabSz="1219200">
              <a:lnSpc>
                <a:spcPct val="150000"/>
              </a:lnSpc>
              <a:spcBef>
                <a:spcPts val="1300"/>
              </a:spcBef>
              <a:buClr>
                <a:srgbClr val="ADADAD"/>
              </a:buClr>
              <a:buSzTx/>
              <a:buNone/>
              <a:defRPr i="1" spc="0" sz="2200"/>
            </a:pPr>
            <a:r>
              <a:t>Example:</a:t>
            </a:r>
          </a:p>
          <a:p>
            <a:pPr marL="0" indent="0" defTabSz="1219200">
              <a:lnSpc>
                <a:spcPct val="115000"/>
              </a:lnSpc>
              <a:spcBef>
                <a:spcPts val="1300"/>
              </a:spcBef>
              <a:buClr>
                <a:srgbClr val="ADADAD"/>
              </a:buClr>
              <a:buSzTx/>
              <a:buNone/>
              <a:defRPr spc="0" sz="1800">
                <a:latin typeface="Consolas"/>
                <a:ea typeface="Consolas"/>
                <a:cs typeface="Consolas"/>
                <a:sym typeface="Consolas"/>
              </a:defRPr>
            </a:pPr>
            <a:r>
              <a:t>    val transformed = data.map { ... }.reduceByKey { ... }</a:t>
            </a:r>
          </a:p>
          <a:p>
            <a:pPr marL="0" indent="0" defTabSz="1219200">
              <a:lnSpc>
                <a:spcPct val="115000"/>
              </a:lnSpc>
              <a:spcBef>
                <a:spcPts val="0"/>
              </a:spcBef>
              <a:buClr>
                <a:srgbClr val="ADADAD"/>
              </a:buClr>
              <a:buSzTx/>
              <a:buNone/>
              <a:defRPr spc="0" sz="1800">
                <a:latin typeface="Consolas"/>
                <a:ea typeface="Consolas"/>
                <a:cs typeface="Consolas"/>
                <a:sym typeface="Consolas"/>
              </a:defRPr>
            </a:pPr>
            <a:r>
              <a:t>    transformed.collect()</a:t>
            </a:r>
          </a:p>
          <a:p>
            <a:pPr marL="0" indent="0" defTabSz="1219200">
              <a:lnSpc>
                <a:spcPct val="115000"/>
              </a:lnSpc>
              <a:spcBef>
                <a:spcPts val="0"/>
              </a:spcBef>
              <a:buClr>
                <a:srgbClr val="ADADAD"/>
              </a:buClr>
              <a:buSzTx/>
              <a:buNone/>
              <a:defRPr spc="0" sz="1800">
                <a:latin typeface="Consolas"/>
                <a:ea typeface="Consolas"/>
                <a:cs typeface="Consolas"/>
                <a:sym typeface="Consolas"/>
              </a:defRPr>
            </a:pPr>
            <a:r>
              <a:t>    transformed.collect() </a:t>
            </a:r>
            <a:r>
              <a:rPr>
                <a:solidFill>
                  <a:srgbClr val="A9A9A9"/>
                </a:solidFill>
              </a:rPr>
              <a:t>// does not run map phase again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7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77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77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77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78"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0" name="Title 1"/>
          <p:cNvSpPr txBox="1"/>
          <p:nvPr>
            <p:ph type="title"/>
          </p:nvPr>
        </p:nvSpPr>
        <p:spPr>
          <a:prstGeom prst="rect">
            <a:avLst/>
          </a:prstGeom>
        </p:spPr>
        <p:txBody>
          <a:bodyPr/>
          <a:lstStyle>
            <a:lvl1pPr>
              <a:defRPr sz="4500"/>
            </a:lvl1pPr>
          </a:lstStyle>
          <a:p>
            <a:pPr/>
            <a:r>
              <a:t>Logistic Regression Performance</a:t>
            </a:r>
          </a:p>
        </p:txBody>
      </p:sp>
      <p:graphicFrame>
        <p:nvGraphicFramePr>
          <p:cNvPr id="781" name="Content Placeholder 3"/>
          <p:cNvGraphicFramePr/>
          <p:nvPr/>
        </p:nvGraphicFramePr>
        <p:xfrm>
          <a:off x="1209658" y="1874838"/>
          <a:ext cx="6946668" cy="4198392"/>
        </p:xfrm>
        <a:graphic xmlns:a="http://schemas.openxmlformats.org/drawingml/2006/main">
          <a:graphicData uri="http://schemas.openxmlformats.org/drawingml/2006/chart">
            <c:chart xmlns:c="http://schemas.openxmlformats.org/drawingml/2006/chart" r:id="rId3"/>
          </a:graphicData>
        </a:graphic>
      </p:graphicFrame>
      <p:grpSp>
        <p:nvGrpSpPr>
          <p:cNvPr id="784" name="Group 16"/>
          <p:cNvGrpSpPr/>
          <p:nvPr/>
        </p:nvGrpSpPr>
        <p:grpSpPr>
          <a:xfrm>
            <a:off x="6962681" y="2463168"/>
            <a:ext cx="1754477" cy="965833"/>
            <a:chOff x="0" y="0"/>
            <a:chExt cx="1754476" cy="965832"/>
          </a:xfrm>
        </p:grpSpPr>
        <p:sp>
          <p:nvSpPr>
            <p:cNvPr id="782" name="Straight Arrow Connector 5"/>
            <p:cNvSpPr/>
            <p:nvPr/>
          </p:nvSpPr>
          <p:spPr>
            <a:xfrm flipH="1">
              <a:off x="141282" y="432432"/>
              <a:ext cx="152401" cy="53340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b="0" sz="2400">
                  <a:latin typeface="Corbel"/>
                  <a:ea typeface="Corbel"/>
                  <a:cs typeface="Corbel"/>
                  <a:sym typeface="Corbel"/>
                </a:defRPr>
              </a:pPr>
            </a:p>
          </p:txBody>
        </p:sp>
        <p:sp>
          <p:nvSpPr>
            <p:cNvPr id="783" name="TextBox 8"/>
            <p:cNvSpPr txBox="1"/>
            <p:nvPr/>
          </p:nvSpPr>
          <p:spPr>
            <a:xfrm>
              <a:off x="0" y="0"/>
              <a:ext cx="1754477"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l" defTabSz="457200">
                <a:defRPr b="0" sz="2100">
                  <a:latin typeface="Corbel"/>
                  <a:ea typeface="Corbel"/>
                  <a:cs typeface="Corbel"/>
                  <a:sym typeface="Corbel"/>
                </a:defRPr>
              </a:lvl1pPr>
            </a:lstStyle>
            <a:p>
              <a:pPr/>
              <a:r>
                <a:t>127 s / iteration</a:t>
              </a:r>
            </a:p>
          </p:txBody>
        </p:sp>
      </p:grpSp>
      <p:grpSp>
        <p:nvGrpSpPr>
          <p:cNvPr id="787" name="Group 15"/>
          <p:cNvGrpSpPr/>
          <p:nvPr/>
        </p:nvGrpSpPr>
        <p:grpSpPr>
          <a:xfrm>
            <a:off x="6542088" y="4267200"/>
            <a:ext cx="2525713" cy="1208893"/>
            <a:chOff x="0" y="0"/>
            <a:chExt cx="2525712" cy="1208892"/>
          </a:xfrm>
        </p:grpSpPr>
        <p:sp>
          <p:nvSpPr>
            <p:cNvPr id="785" name="Straight Arrow Connector 8"/>
            <p:cNvSpPr/>
            <p:nvPr/>
          </p:nvSpPr>
          <p:spPr>
            <a:xfrm flipH="1" flipV="1">
              <a:off x="550332" y="-1"/>
              <a:ext cx="203201" cy="501652"/>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lgn="l" defTabSz="457200">
                <a:defRPr b="0" sz="2400">
                  <a:latin typeface="Corbel"/>
                  <a:ea typeface="Corbel"/>
                  <a:cs typeface="Corbel"/>
                  <a:sym typeface="Corbel"/>
                </a:defRPr>
              </a:pPr>
            </a:p>
          </p:txBody>
        </p:sp>
        <p:sp>
          <p:nvSpPr>
            <p:cNvPr id="786" name="TextBox 10"/>
            <p:cNvSpPr txBox="1"/>
            <p:nvPr/>
          </p:nvSpPr>
          <p:spPr>
            <a:xfrm>
              <a:off x="0" y="457052"/>
              <a:ext cx="2525713" cy="751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457200">
                <a:defRPr b="0" sz="2100">
                  <a:latin typeface="Corbel"/>
                  <a:ea typeface="Corbel"/>
                  <a:cs typeface="Corbel"/>
                  <a:sym typeface="Corbel"/>
                </a:defRPr>
              </a:pPr>
              <a:r>
                <a:t>first iteration 174 s</a:t>
              </a:r>
            </a:p>
            <a:p>
              <a:pPr defTabSz="457200">
                <a:defRPr b="0" sz="2100">
                  <a:latin typeface="Corbel"/>
                  <a:ea typeface="Corbel"/>
                  <a:cs typeface="Corbel"/>
                  <a:sym typeface="Corbel"/>
                </a:defRPr>
              </a:pPr>
              <a:r>
                <a:t>further iterations 6 s</a:t>
              </a:r>
            </a:p>
          </p:txBody>
        </p:sp>
      </p:grpSp>
      <p:sp>
        <p:nvSpPr>
          <p:cNvPr id="788" name="[Borrowed from Matei Zaharia’s talk, “Spark: Fast, Interactive, Language-Integrated Cluster Computing”]"/>
          <p:cNvSpPr txBox="1"/>
          <p:nvPr/>
        </p:nvSpPr>
        <p:spPr>
          <a:xfrm>
            <a:off x="2003584" y="6528004"/>
            <a:ext cx="7106430"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0" sz="1200"/>
            </a:lvl1pPr>
          </a:lstStyle>
          <a:p>
            <a:pPr/>
            <a:r>
              <a:t>[Borrowed from Matei Zaharia’s talk, “Spark: Fast, Interactive, Language-Integrated Cluster Computing”]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9"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222" name="Shape 156"/>
          <p:cNvGrpSpPr/>
          <p:nvPr/>
        </p:nvGrpSpPr>
        <p:grpSpPr>
          <a:xfrm>
            <a:off x="4275844" y="1477100"/>
            <a:ext cx="1410677" cy="1410676"/>
            <a:chOff x="0" y="0"/>
            <a:chExt cx="1410675" cy="1410675"/>
          </a:xfrm>
        </p:grpSpPr>
        <p:sp>
          <p:nvSpPr>
            <p:cNvPr id="220"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221"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225" name="Shape 159"/>
          <p:cNvGrpSpPr/>
          <p:nvPr/>
        </p:nvGrpSpPr>
        <p:grpSpPr>
          <a:xfrm>
            <a:off x="5906614" y="3150173"/>
            <a:ext cx="1410677" cy="1410677"/>
            <a:chOff x="0" y="0"/>
            <a:chExt cx="1410675" cy="1410675"/>
          </a:xfrm>
        </p:grpSpPr>
        <p:sp>
          <p:nvSpPr>
            <p:cNvPr id="22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2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226"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229" name="Shape 159"/>
          <p:cNvGrpSpPr/>
          <p:nvPr/>
        </p:nvGrpSpPr>
        <p:grpSpPr>
          <a:xfrm>
            <a:off x="2715223" y="3150173"/>
            <a:ext cx="1410677" cy="1410677"/>
            <a:chOff x="0" y="0"/>
            <a:chExt cx="1410675" cy="1410675"/>
          </a:xfrm>
        </p:grpSpPr>
        <p:sp>
          <p:nvSpPr>
            <p:cNvPr id="22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2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232" name="Shape 159"/>
          <p:cNvGrpSpPr/>
          <p:nvPr/>
        </p:nvGrpSpPr>
        <p:grpSpPr>
          <a:xfrm>
            <a:off x="4275844" y="4422986"/>
            <a:ext cx="1410677" cy="1410677"/>
            <a:chOff x="0" y="0"/>
            <a:chExt cx="1410675" cy="1410675"/>
          </a:xfrm>
        </p:grpSpPr>
        <p:sp>
          <p:nvSpPr>
            <p:cNvPr id="23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3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235" name="Shape 185"/>
          <p:cNvGrpSpPr/>
          <p:nvPr/>
        </p:nvGrpSpPr>
        <p:grpSpPr>
          <a:xfrm>
            <a:off x="616199" y="1860146"/>
            <a:ext cx="1144801" cy="812458"/>
            <a:chOff x="0" y="-133010"/>
            <a:chExt cx="1144799" cy="812457"/>
          </a:xfrm>
        </p:grpSpPr>
        <p:sp>
          <p:nvSpPr>
            <p:cNvPr id="233"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b="0" sz="1800"/>
              </a:pPr>
            </a:p>
          </p:txBody>
        </p:sp>
        <p:sp>
          <p:nvSpPr>
            <p:cNvPr id="234"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sp>
        <p:nvSpPr>
          <p:cNvPr id="236" name="Shape 186"/>
          <p:cNvSpPr/>
          <p:nvPr/>
        </p:nvSpPr>
        <p:spPr>
          <a:xfrm>
            <a:off x="1777250" y="2267274"/>
            <a:ext cx="2482345" cy="1"/>
          </a:xfrm>
          <a:prstGeom prst="line">
            <a:avLst/>
          </a:prstGeom>
          <a:ln w="25400">
            <a:solidFill>
              <a:srgbClr val="FF0000"/>
            </a:solidFill>
            <a:tailEnd type="triangle"/>
          </a:ln>
        </p:spPr>
        <p:txBody>
          <a:bodyPr lIns="45719" rIns="45719"/>
          <a:lstStyle/>
          <a:p>
            <a:pPr algn="l" defTabSz="1219200">
              <a:defRPr b="0" sz="1800">
                <a:solidFill>
                  <a:srgbClr val="FFFFFF"/>
                </a:solidFill>
              </a:defRPr>
            </a:pPr>
          </a:p>
        </p:txBody>
      </p:sp>
      <p:sp>
        <p:nvSpPr>
          <p:cNvPr id="237" name="Shape 187"/>
          <p:cNvSpPr txBox="1"/>
          <p:nvPr/>
        </p:nvSpPr>
        <p:spPr>
          <a:xfrm>
            <a:off x="1845540" y="1842334"/>
            <a:ext cx="2345764" cy="4048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600">
                <a:solidFill>
                  <a:srgbClr val="FF0000"/>
                </a:solidFill>
              </a:defRPr>
            </a:lvl1pPr>
          </a:lstStyle>
          <a:p>
            <a:pPr/>
            <a:r>
              <a:t>Submit WordCount.java</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0000"/>
        </a:solidFill>
      </p:bgPr>
    </p:bg>
    <p:spTree>
      <p:nvGrpSpPr>
        <p:cNvPr id="1" name=""/>
        <p:cNvGrpSpPr/>
        <p:nvPr/>
      </p:nvGrpSpPr>
      <p:grpSpPr>
        <a:xfrm>
          <a:off x="0" y="0"/>
          <a:ext cx="0" cy="0"/>
          <a:chOff x="0" y="0"/>
          <a:chExt cx="0" cy="0"/>
        </a:xfrm>
      </p:grpSpPr>
      <p:sp>
        <p:nvSpPr>
          <p:cNvPr id="792" name="Title 4"/>
          <p:cNvSpPr txBox="1"/>
          <p:nvPr>
            <p:ph type="title"/>
          </p:nvPr>
        </p:nvSpPr>
        <p:spPr>
          <a:xfrm>
            <a:off x="685800" y="2322688"/>
            <a:ext cx="7772400" cy="1166479"/>
          </a:xfrm>
          <a:prstGeom prst="rect">
            <a:avLst/>
          </a:prstGeom>
        </p:spPr>
        <p:txBody>
          <a:bodyPr/>
          <a:lstStyle/>
          <a:p>
            <a:pPr/>
            <a:r>
              <a:t>Monday</a:t>
            </a:r>
          </a:p>
        </p:txBody>
      </p:sp>
      <p:sp>
        <p:nvSpPr>
          <p:cNvPr id="793" name="Text Placeholder 5"/>
          <p:cNvSpPr txBox="1"/>
          <p:nvPr>
            <p:ph type="body" sz="quarter" idx="1"/>
          </p:nvPr>
        </p:nvSpPr>
        <p:spPr>
          <a:xfrm>
            <a:off x="685800" y="3546881"/>
            <a:ext cx="7772400" cy="988431"/>
          </a:xfrm>
          <a:prstGeom prst="rect">
            <a:avLst/>
          </a:prstGeom>
        </p:spPr>
        <p:txBody>
          <a:bodyPr/>
          <a:lstStyle>
            <a:lvl1pPr>
              <a:defRPr spc="-100"/>
            </a:lvl1pPr>
          </a:lstStyle>
          <a:p>
            <a:pPr/>
            <a:r>
              <a:t>Stream processing</a:t>
            </a:r>
          </a:p>
        </p:txBody>
      </p:sp>
      <p:sp>
        <p:nvSpPr>
          <p:cNvPr id="794"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6" name="Title 1"/>
          <p:cNvSpPr txBox="1"/>
          <p:nvPr>
            <p:ph type="title"/>
          </p:nvPr>
        </p:nvSpPr>
        <p:spPr>
          <a:xfrm>
            <a:off x="350195" y="76200"/>
            <a:ext cx="8565206" cy="1066801"/>
          </a:xfrm>
          <a:prstGeom prst="rect">
            <a:avLst/>
          </a:prstGeom>
        </p:spPr>
        <p:txBody>
          <a:bodyPr/>
          <a:lstStyle/>
          <a:p>
            <a:pPr/>
            <a:r>
              <a:t>Application:  Word Count</a:t>
            </a:r>
          </a:p>
        </p:txBody>
      </p:sp>
      <p:sp>
        <p:nvSpPr>
          <p:cNvPr id="797" name="Content Placeholder 2"/>
          <p:cNvSpPr txBox="1"/>
          <p:nvPr>
            <p:ph type="body" idx="1"/>
          </p:nvPr>
        </p:nvSpPr>
        <p:spPr>
          <a:xfrm>
            <a:off x="1333338" y="1663106"/>
            <a:ext cx="6050280" cy="4478614"/>
          </a:xfrm>
          <a:prstGeom prst="rect">
            <a:avLst/>
          </a:prstGeom>
        </p:spPr>
        <p:txBody>
          <a:bodyPr/>
          <a:lstStyle/>
          <a:p>
            <a:pPr marL="0" indent="0">
              <a:lnSpc>
                <a:spcPct val="110000"/>
              </a:lnSpc>
              <a:buSzTx/>
              <a:buNone/>
              <a:defRPr spc="-100" sz="3200"/>
            </a:pPr>
            <a:r>
              <a:t>SELECT count(word) FROM data </a:t>
            </a:r>
          </a:p>
          <a:p>
            <a:pPr marL="0" indent="0">
              <a:lnSpc>
                <a:spcPct val="110000"/>
              </a:lnSpc>
              <a:buSzTx/>
              <a:buNone/>
              <a:defRPr spc="-100" sz="3200"/>
            </a:pPr>
            <a:r>
              <a:t>	GROUP BY word</a:t>
            </a:r>
          </a:p>
          <a:p>
            <a:pPr marL="0" indent="0">
              <a:lnSpc>
                <a:spcPct val="110000"/>
              </a:lnSpc>
              <a:buSzTx/>
              <a:buNone/>
              <a:defRPr sz="3200"/>
            </a:pPr>
          </a:p>
          <a:p>
            <a:pPr marL="0" indent="0">
              <a:lnSpc>
                <a:spcPct val="110000"/>
              </a:lnSpc>
              <a:buSzTx/>
              <a:buNone/>
              <a:defRPr spc="-100" sz="3200"/>
            </a:pPr>
            <a:r>
              <a:t>cat data.txt </a:t>
            </a:r>
          </a:p>
          <a:p>
            <a:pPr lvl="1" marL="0" indent="457200">
              <a:lnSpc>
                <a:spcPct val="110000"/>
              </a:lnSpc>
              <a:spcBef>
                <a:spcPts val="800"/>
              </a:spcBef>
              <a:buSzTx/>
              <a:buNone/>
              <a:defRPr spc="-100" sz="3200"/>
            </a:pPr>
            <a:r>
              <a:t>|  tr -s '[[:punct:][:space:]]' '\n' </a:t>
            </a:r>
            <a:endParaRPr spc="-50"/>
          </a:p>
          <a:p>
            <a:pPr lvl="1" marL="0" indent="457200">
              <a:lnSpc>
                <a:spcPct val="110000"/>
              </a:lnSpc>
              <a:spcBef>
                <a:spcPts val="800"/>
              </a:spcBef>
              <a:buSzTx/>
              <a:buNone/>
              <a:defRPr spc="-100" sz="3200"/>
            </a:pPr>
            <a:r>
              <a:t>|  sort  |  uniq -c</a:t>
            </a:r>
          </a:p>
        </p:txBody>
      </p:sp>
      <p:sp>
        <p:nvSpPr>
          <p:cNvPr id="798" name="Slide Number Placeholder 3"/>
          <p:cNvSpPr txBox="1"/>
          <p:nvPr>
            <p:ph type="sldNum" sz="quarter" idx="2"/>
          </p:nvPr>
        </p:nvSpPr>
        <p:spPr>
          <a:xfrm>
            <a:off x="8647790" y="6534662"/>
            <a:ext cx="267611" cy="249801"/>
          </a:xfrm>
          <a:prstGeom prst="rect">
            <a:avLst/>
          </a:prstGeom>
          <a:extLst>
            <a:ext uri="{C572A759-6A51-4108-AA02-DFA0A04FC94B}">
              <ma14:wrappingTextBoxFlag xmlns:ma14="http://schemas.microsoft.com/office/mac/drawingml/2011/main" val="1"/>
            </a:ext>
          </a:extLst>
        </p:spPr>
        <p:txBody>
          <a:bodyPr/>
          <a:lstStyle>
            <a:lvl1pPr>
              <a:defRPr sz="1200">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0"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1" name="Title 3"/>
          <p:cNvSpPr txBox="1"/>
          <p:nvPr>
            <p:ph type="title"/>
          </p:nvPr>
        </p:nvSpPr>
        <p:spPr>
          <a:xfrm>
            <a:off x="350195" y="76200"/>
            <a:ext cx="8565206" cy="1066801"/>
          </a:xfrm>
          <a:prstGeom prst="rect">
            <a:avLst/>
          </a:prstGeom>
        </p:spPr>
        <p:txBody>
          <a:bodyPr/>
          <a:lstStyle/>
          <a:p>
            <a:pPr/>
            <a:r>
              <a:t>Using partial aggregation</a:t>
            </a:r>
          </a:p>
        </p:txBody>
      </p:sp>
      <p:sp>
        <p:nvSpPr>
          <p:cNvPr id="802" name="Content Placeholder 4"/>
          <p:cNvSpPr txBox="1"/>
          <p:nvPr>
            <p:ph type="body" idx="1"/>
          </p:nvPr>
        </p:nvSpPr>
        <p:spPr>
          <a:xfrm>
            <a:off x="731357" y="1615439"/>
            <a:ext cx="7802882" cy="4465321"/>
          </a:xfrm>
          <a:prstGeom prst="rect">
            <a:avLst/>
          </a:prstGeom>
        </p:spPr>
        <p:txBody>
          <a:bodyPr/>
          <a:lstStyle/>
          <a:p>
            <a:pPr marL="514350" indent="-514350">
              <a:lnSpc>
                <a:spcPct val="150000"/>
              </a:lnSpc>
              <a:buFontTx/>
              <a:buAutoNum type="arabicPeriod" startAt="1"/>
              <a:defRPr spc="-100"/>
            </a:pPr>
            <a:r>
              <a:t>Compute word counts from individual files</a:t>
            </a:r>
          </a:p>
          <a:p>
            <a:pPr marL="514350" indent="-514350">
              <a:lnSpc>
                <a:spcPct val="150000"/>
              </a:lnSpc>
              <a:buFontTx/>
              <a:buAutoNum type="arabicPeriod" startAt="1"/>
              <a:defRPr spc="-100"/>
            </a:pPr>
            <a:r>
              <a:t>Then merge intermediate output</a:t>
            </a:r>
          </a:p>
          <a:p>
            <a:pPr marL="514350" indent="-514350">
              <a:lnSpc>
                <a:spcPct val="150000"/>
              </a:lnSpc>
              <a:buFontTx/>
              <a:buAutoNum type="arabicPeriod" startAt="1"/>
              <a:defRPr spc="-100"/>
            </a:pPr>
            <a:r>
              <a:t>Compute word count on merged outputs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4"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5" name="Title 3"/>
          <p:cNvSpPr txBox="1"/>
          <p:nvPr>
            <p:ph type="title"/>
          </p:nvPr>
        </p:nvSpPr>
        <p:spPr>
          <a:xfrm>
            <a:off x="350195" y="76200"/>
            <a:ext cx="8565206" cy="1066801"/>
          </a:xfrm>
          <a:prstGeom prst="rect">
            <a:avLst/>
          </a:prstGeom>
        </p:spPr>
        <p:txBody>
          <a:bodyPr/>
          <a:lstStyle/>
          <a:p>
            <a:pPr/>
            <a:r>
              <a:t>Using partial aggregation</a:t>
            </a:r>
          </a:p>
        </p:txBody>
      </p:sp>
      <p:sp>
        <p:nvSpPr>
          <p:cNvPr id="806" name="Content Placeholder 4"/>
          <p:cNvSpPr txBox="1"/>
          <p:nvPr>
            <p:ph type="body" idx="1"/>
          </p:nvPr>
        </p:nvSpPr>
        <p:spPr>
          <a:xfrm>
            <a:off x="731357" y="1615439"/>
            <a:ext cx="8412644" cy="4465321"/>
          </a:xfrm>
          <a:prstGeom prst="rect">
            <a:avLst/>
          </a:prstGeom>
        </p:spPr>
        <p:txBody>
          <a:bodyPr/>
          <a:lstStyle/>
          <a:p>
            <a:pPr marL="514350" indent="-514350">
              <a:lnSpc>
                <a:spcPct val="150000"/>
              </a:lnSpc>
              <a:buFontTx/>
              <a:buAutoNum type="arabicPeriod" startAt="1"/>
              <a:defRPr spc="-100"/>
            </a:pPr>
            <a:r>
              <a:t>In parallel, send to worker:</a:t>
            </a:r>
          </a:p>
          <a:p>
            <a:pPr lvl="1" marL="914400" indent="-514350">
              <a:lnSpc>
                <a:spcPct val="150000"/>
              </a:lnSpc>
              <a:spcBef>
                <a:spcPts val="800"/>
              </a:spcBef>
              <a:defRPr spc="-100"/>
            </a:pPr>
            <a:r>
              <a:t>Compute word counts from individual files</a:t>
            </a:r>
            <a:endParaRPr spc="-50" sz="2800"/>
          </a:p>
          <a:p>
            <a:pPr lvl="1" marL="914400" indent="-514350">
              <a:lnSpc>
                <a:spcPct val="150000"/>
              </a:lnSpc>
              <a:spcBef>
                <a:spcPts val="800"/>
              </a:spcBef>
              <a:defRPr spc="-100"/>
            </a:pPr>
            <a:r>
              <a:t>Collect result, wait until all finished</a:t>
            </a:r>
            <a:endParaRPr spc="-50" sz="2800"/>
          </a:p>
          <a:p>
            <a:pPr marL="514350" indent="-514350">
              <a:lnSpc>
                <a:spcPct val="150000"/>
              </a:lnSpc>
              <a:buFontTx/>
              <a:buAutoNum type="arabicPeriod" startAt="1"/>
              <a:defRPr spc="-100"/>
            </a:pPr>
            <a:r>
              <a:t>Then merge intermediate output</a:t>
            </a:r>
          </a:p>
          <a:p>
            <a:pPr marL="514350" indent="-514350">
              <a:lnSpc>
                <a:spcPct val="150000"/>
              </a:lnSpc>
              <a:buFontTx/>
              <a:buAutoNum type="arabicPeriod" startAt="1"/>
              <a:defRPr spc="-100"/>
            </a:pPr>
            <a:r>
              <a:t>Compute word count on merged intermediates</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8" name="Content Placeholder 1"/>
          <p:cNvSpPr txBox="1"/>
          <p:nvPr>
            <p:ph type="body" idx="1"/>
          </p:nvPr>
        </p:nvSpPr>
        <p:spPr>
          <a:xfrm>
            <a:off x="350195" y="1447800"/>
            <a:ext cx="8336606" cy="5410200"/>
          </a:xfrm>
          <a:prstGeom prst="rect">
            <a:avLst/>
          </a:prstGeom>
        </p:spPr>
        <p:txBody>
          <a:bodyPr/>
          <a:lstStyle/>
          <a:p>
            <a:pPr marL="0" indent="0">
              <a:lnSpc>
                <a:spcPct val="120000"/>
              </a:lnSpc>
              <a:buSzTx/>
              <a:buNone/>
              <a:defRPr spc="-100">
                <a:latin typeface="Courier New"/>
                <a:ea typeface="Courier New"/>
                <a:cs typeface="Courier New"/>
                <a:sym typeface="Courier New"/>
              </a:defRPr>
            </a:pPr>
            <a:r>
              <a:t>map(key, value) -&gt; list(&lt;k’, v’&gt;)</a:t>
            </a:r>
          </a:p>
          <a:p>
            <a:pPr lvl="1" marL="742950" indent="-285750">
              <a:lnSpc>
                <a:spcPct val="120000"/>
              </a:lnSpc>
              <a:spcBef>
                <a:spcPts val="800"/>
              </a:spcBef>
              <a:defRPr spc="-100" sz="2800"/>
            </a:pPr>
            <a:r>
              <a:t>Apply function to (key, value) pair and produces set of intermediate pairs </a:t>
            </a:r>
            <a:endParaRPr spc="-50"/>
          </a:p>
          <a:p>
            <a:pPr lvl="1" marL="742950" indent="-285750">
              <a:lnSpc>
                <a:spcPct val="120000"/>
              </a:lnSpc>
              <a:spcBef>
                <a:spcPts val="800"/>
              </a:spcBef>
              <a:defRPr sz="2000"/>
            </a:pPr>
          </a:p>
          <a:p>
            <a:pPr marL="0" indent="0">
              <a:lnSpc>
                <a:spcPct val="120000"/>
              </a:lnSpc>
              <a:buSzTx/>
              <a:buNone/>
              <a:defRPr spc="-100">
                <a:latin typeface="Courier New"/>
                <a:ea typeface="Courier New"/>
                <a:cs typeface="Courier New"/>
                <a:sym typeface="Courier New"/>
              </a:defRPr>
            </a:pPr>
            <a:r>
              <a:t>reduce(key, list&lt;value&gt;) -&gt; &lt;k’, v’&gt;</a:t>
            </a:r>
          </a:p>
          <a:p>
            <a:pPr lvl="1" marL="742950" indent="-285750">
              <a:lnSpc>
                <a:spcPct val="120000"/>
              </a:lnSpc>
              <a:spcBef>
                <a:spcPts val="800"/>
              </a:spcBef>
              <a:defRPr spc="-100" sz="2800"/>
            </a:pPr>
            <a:r>
              <a:t>Applies aggregation function to values</a:t>
            </a:r>
            <a:endParaRPr spc="-50"/>
          </a:p>
          <a:p>
            <a:pPr lvl="1" marL="742950" indent="-285750">
              <a:lnSpc>
                <a:spcPct val="120000"/>
              </a:lnSpc>
              <a:spcBef>
                <a:spcPts val="800"/>
              </a:spcBef>
              <a:defRPr spc="-100" sz="2800"/>
            </a:pPr>
            <a:r>
              <a:t>Outputs result</a:t>
            </a:r>
          </a:p>
        </p:txBody>
      </p:sp>
      <p:sp>
        <p:nvSpPr>
          <p:cNvPr id="809"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0" name="Title 3"/>
          <p:cNvSpPr txBox="1"/>
          <p:nvPr>
            <p:ph type="title"/>
          </p:nvPr>
        </p:nvSpPr>
        <p:spPr>
          <a:xfrm>
            <a:off x="350195" y="76200"/>
            <a:ext cx="8565206" cy="1066801"/>
          </a:xfrm>
          <a:prstGeom prst="rect">
            <a:avLst/>
          </a:prstGeom>
        </p:spPr>
        <p:txBody>
          <a:bodyPr/>
          <a:lstStyle/>
          <a:p>
            <a:pPr/>
            <a:r>
              <a:t>MapReduce:  Programming Interface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08">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808">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80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08">
                                            <p:txEl>
                                              <p:pRg st="3" end="3"/>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808">
                                            <p:txEl>
                                              <p:pRg st="4" end="4"/>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80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08"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2"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3" name="Title 3"/>
          <p:cNvSpPr txBox="1"/>
          <p:nvPr>
            <p:ph type="title"/>
          </p:nvPr>
        </p:nvSpPr>
        <p:spPr>
          <a:xfrm>
            <a:off x="350195" y="76200"/>
            <a:ext cx="8565206" cy="1066801"/>
          </a:xfrm>
          <a:prstGeom prst="rect">
            <a:avLst/>
          </a:prstGeom>
        </p:spPr>
        <p:txBody>
          <a:bodyPr/>
          <a:lstStyle/>
          <a:p>
            <a:pPr/>
            <a:r>
              <a:t>MapReduce:  Programming Interface</a:t>
            </a:r>
          </a:p>
        </p:txBody>
      </p:sp>
      <p:sp>
        <p:nvSpPr>
          <p:cNvPr id="814" name="Content Placeholder 1"/>
          <p:cNvSpPr txBox="1"/>
          <p:nvPr/>
        </p:nvSpPr>
        <p:spPr>
          <a:xfrm>
            <a:off x="350195" y="1508760"/>
            <a:ext cx="8336606" cy="5410201"/>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normAutofit fontScale="100000" lnSpcReduction="0"/>
          </a:bodyPr>
          <a:lstStyle/>
          <a:p>
            <a:pPr algn="l" defTabSz="457200">
              <a:spcBef>
                <a:spcPts val="1400"/>
              </a:spcBef>
              <a:defRPr b="0" spc="-100" sz="3000">
                <a:latin typeface="Courier New"/>
                <a:ea typeface="Courier New"/>
                <a:cs typeface="Courier New"/>
                <a:sym typeface="Courier New"/>
              </a:defRPr>
            </a:pPr>
            <a:r>
              <a:t>map(key, value):</a:t>
            </a:r>
            <a:endParaRPr spc="-50"/>
          </a:p>
          <a:p>
            <a:pPr lvl="1" algn="l" defTabSz="457200">
              <a:spcBef>
                <a:spcPts val="800"/>
              </a:spcBef>
              <a:defRPr b="0" spc="-100" sz="2800">
                <a:latin typeface="Courier New"/>
                <a:ea typeface="Courier New"/>
                <a:cs typeface="Courier New"/>
                <a:sym typeface="Courier New"/>
              </a:defRPr>
            </a:pPr>
            <a:r>
              <a:t>for each word w in value: 	</a:t>
            </a:r>
            <a:endParaRPr spc="-50"/>
          </a:p>
          <a:p>
            <a:pPr lvl="1" algn="l" defTabSz="457200">
              <a:spcBef>
                <a:spcPts val="800"/>
              </a:spcBef>
              <a:defRPr b="0" spc="-100" sz="2800">
                <a:latin typeface="Courier New"/>
                <a:ea typeface="Courier New"/>
                <a:cs typeface="Courier New"/>
                <a:sym typeface="Courier New"/>
              </a:defRPr>
            </a:pPr>
            <a:r>
              <a:t>	EmitIntermediate(w, "1");</a:t>
            </a:r>
            <a:endParaRPr spc="-50"/>
          </a:p>
          <a:p>
            <a:pPr lvl="1" algn="l" defTabSz="457200">
              <a:spcBef>
                <a:spcPts val="800"/>
              </a:spcBef>
              <a:defRPr b="0" spc="-50" sz="3700">
                <a:latin typeface="Courier New"/>
                <a:ea typeface="Courier New"/>
                <a:cs typeface="Courier New"/>
                <a:sym typeface="Courier New"/>
              </a:defRPr>
            </a:pPr>
          </a:p>
          <a:p>
            <a:pPr algn="l" defTabSz="457200">
              <a:spcBef>
                <a:spcPts val="1400"/>
              </a:spcBef>
              <a:defRPr b="0" spc="-100" sz="3000">
                <a:latin typeface="Courier New"/>
                <a:ea typeface="Courier New"/>
                <a:cs typeface="Courier New"/>
                <a:sym typeface="Courier New"/>
              </a:defRPr>
            </a:pPr>
            <a:r>
              <a:t>reduce(key, list(values): </a:t>
            </a:r>
            <a:endParaRPr spc="-50"/>
          </a:p>
          <a:p>
            <a:pPr indent="57150" algn="l" defTabSz="457200">
              <a:spcBef>
                <a:spcPts val="1000"/>
              </a:spcBef>
              <a:defRPr b="0" spc="-100" sz="2800">
                <a:latin typeface="Courier New"/>
                <a:ea typeface="Courier New"/>
                <a:cs typeface="Courier New"/>
                <a:sym typeface="Courier New"/>
              </a:defRPr>
            </a:pPr>
            <a:r>
              <a:t>	int result = 0; </a:t>
            </a:r>
            <a:endParaRPr spc="-50" sz="3000"/>
          </a:p>
          <a:p>
            <a:pPr indent="57150" algn="l" defTabSz="457200">
              <a:spcBef>
                <a:spcPts val="1000"/>
              </a:spcBef>
              <a:defRPr b="0" spc="-100" sz="2800">
                <a:latin typeface="Courier New"/>
                <a:ea typeface="Courier New"/>
                <a:cs typeface="Courier New"/>
                <a:sym typeface="Courier New"/>
              </a:defRPr>
            </a:pPr>
            <a:r>
              <a:t>	for each v in values: </a:t>
            </a:r>
            <a:endParaRPr spc="-50" sz="3000"/>
          </a:p>
          <a:p>
            <a:pPr indent="57150" algn="l" defTabSz="457200">
              <a:spcBef>
                <a:spcPts val="1000"/>
              </a:spcBef>
              <a:defRPr b="0" spc="-100" sz="2800">
                <a:latin typeface="Courier New"/>
                <a:ea typeface="Courier New"/>
                <a:cs typeface="Courier New"/>
                <a:sym typeface="Courier New"/>
              </a:defRPr>
            </a:pPr>
            <a:r>
              <a:t>		result += ParseInt(v); </a:t>
            </a:r>
            <a:endParaRPr spc="-50" sz="3000"/>
          </a:p>
          <a:p>
            <a:pPr indent="57150" algn="l" defTabSz="457200">
              <a:spcBef>
                <a:spcPts val="1000"/>
              </a:spcBef>
              <a:defRPr b="0" spc="-100" sz="2800">
                <a:latin typeface="Courier New"/>
                <a:ea typeface="Courier New"/>
                <a:cs typeface="Courier New"/>
                <a:sym typeface="Courier New"/>
              </a:defRPr>
            </a:pPr>
            <a:r>
              <a:t>	Emit(AsString(result));</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6" name="Content Placeholder 1"/>
          <p:cNvSpPr txBox="1"/>
          <p:nvPr>
            <p:ph type="body" idx="1"/>
          </p:nvPr>
        </p:nvSpPr>
        <p:spPr>
          <a:xfrm>
            <a:off x="350195" y="1447800"/>
            <a:ext cx="9007166" cy="5410200"/>
          </a:xfrm>
          <a:prstGeom prst="rect">
            <a:avLst/>
          </a:prstGeom>
        </p:spPr>
        <p:txBody>
          <a:bodyPr/>
          <a:lstStyle/>
          <a:p>
            <a:pPr marL="0" indent="0">
              <a:lnSpc>
                <a:spcPct val="120000"/>
              </a:lnSpc>
              <a:buSzTx/>
              <a:buNone/>
              <a:defRPr spc="-100">
                <a:latin typeface="Courier New"/>
                <a:ea typeface="Courier New"/>
                <a:cs typeface="Courier New"/>
                <a:sym typeface="Courier New"/>
              </a:defRPr>
            </a:pPr>
            <a:r>
              <a:t>combine(list&lt;key, value&gt;) -&gt; list&lt;k,v&gt;</a:t>
            </a:r>
          </a:p>
          <a:p>
            <a:pPr lvl="1" marL="742950" indent="-285750">
              <a:lnSpc>
                <a:spcPct val="120000"/>
              </a:lnSpc>
              <a:spcBef>
                <a:spcPts val="800"/>
              </a:spcBef>
              <a:defRPr spc="-100" sz="2800"/>
            </a:pPr>
            <a:r>
              <a:t>Perform partial aggregation on mapper node:</a:t>
            </a:r>
            <a:endParaRPr spc="-50"/>
          </a:p>
          <a:p>
            <a:pPr lvl="1" marL="0" indent="457200">
              <a:lnSpc>
                <a:spcPct val="120000"/>
              </a:lnSpc>
              <a:spcBef>
                <a:spcPts val="800"/>
              </a:spcBef>
              <a:buSzTx/>
              <a:buNone/>
              <a:defRPr spc="-100" sz="2200"/>
            </a:pPr>
            <a:r>
              <a:t>		&lt;the, 1&gt;, &lt;the, 1&gt;, &lt;the, 1&gt; </a:t>
            </a:r>
            <a:r>
              <a:rPr>
                <a:latin typeface="Wingdings"/>
                <a:ea typeface="Wingdings"/>
                <a:cs typeface="Wingdings"/>
                <a:sym typeface="Wingdings"/>
              </a:rPr>
              <a:t> </a:t>
            </a:r>
            <a:r>
              <a:t>&lt;the, 3&gt; </a:t>
            </a:r>
            <a:endParaRPr spc="-50" sz="2800"/>
          </a:p>
          <a:p>
            <a:pPr lvl="1" marL="742950" indent="-285750">
              <a:lnSpc>
                <a:spcPct val="120000"/>
              </a:lnSpc>
              <a:spcBef>
                <a:spcPts val="800"/>
              </a:spcBef>
              <a:defRPr spc="-100" sz="2800"/>
            </a:pPr>
            <a:r>
              <a:t>reduce() should be commutative and associative</a:t>
            </a:r>
            <a:endParaRPr spc="-50"/>
          </a:p>
          <a:p>
            <a:pPr lvl="1" marL="742950" indent="-285750">
              <a:lnSpc>
                <a:spcPct val="120000"/>
              </a:lnSpc>
              <a:spcBef>
                <a:spcPts val="800"/>
              </a:spcBef>
              <a:defRPr sz="1600"/>
            </a:pPr>
          </a:p>
          <a:p>
            <a:pPr marL="0" indent="0">
              <a:lnSpc>
                <a:spcPct val="120000"/>
              </a:lnSpc>
              <a:buSzTx/>
              <a:buNone/>
              <a:defRPr spc="-100">
                <a:latin typeface="Courier New"/>
                <a:ea typeface="Courier New"/>
                <a:cs typeface="Courier New"/>
                <a:sym typeface="Courier New"/>
              </a:defRPr>
            </a:pPr>
            <a:r>
              <a:t>partition(key, int) -&gt; int</a:t>
            </a:r>
          </a:p>
          <a:p>
            <a:pPr lvl="1" marL="742950" indent="-285750">
              <a:spcBef>
                <a:spcPts val="800"/>
              </a:spcBef>
              <a:defRPr spc="-100" sz="2800"/>
            </a:pPr>
            <a:r>
              <a:t>Need to aggregate intermediate vals with same key</a:t>
            </a:r>
            <a:endParaRPr spc="-50"/>
          </a:p>
          <a:p>
            <a:pPr lvl="1" marL="742950" indent="-285750">
              <a:spcBef>
                <a:spcPts val="800"/>
              </a:spcBef>
              <a:defRPr spc="-100" sz="2800"/>
            </a:pPr>
            <a:r>
              <a:t>Given n partitions, map key to partition 0 ≤ i &lt; n</a:t>
            </a:r>
            <a:endParaRPr spc="-50"/>
          </a:p>
          <a:p>
            <a:pPr lvl="1" marL="742950" indent="-285750">
              <a:spcBef>
                <a:spcPts val="800"/>
              </a:spcBef>
              <a:defRPr spc="-100" sz="2800"/>
            </a:pPr>
            <a:r>
              <a:t>Typically via hash(key) mod n</a:t>
            </a:r>
          </a:p>
        </p:txBody>
      </p:sp>
      <p:sp>
        <p:nvSpPr>
          <p:cNvPr id="817"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8" name="Title 3"/>
          <p:cNvSpPr txBox="1"/>
          <p:nvPr>
            <p:ph type="title"/>
          </p:nvPr>
        </p:nvSpPr>
        <p:spPr>
          <a:xfrm>
            <a:off x="350195" y="76200"/>
            <a:ext cx="8565206" cy="1066801"/>
          </a:xfrm>
          <a:prstGeom prst="rect">
            <a:avLst/>
          </a:prstGeom>
        </p:spPr>
        <p:txBody>
          <a:bodyPr/>
          <a:lstStyle/>
          <a:p>
            <a:pPr/>
            <a:r>
              <a:t>MapReduce:  Optimizations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16">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816">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816">
                                            <p:txEl>
                                              <p:pRg st="2" end="2"/>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816">
                                            <p:txEl>
                                              <p:pRg st="3" end="3"/>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81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16">
                                            <p:txEl>
                                              <p:pRg st="5" end="5"/>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816">
                                            <p:txEl>
                                              <p:pRg st="6" end="6"/>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816">
                                            <p:txEl>
                                              <p:pRg st="7" end="7"/>
                                            </p:txEl>
                                          </p:spTgt>
                                        </p:tgtEl>
                                        <p:attrNameLst>
                                          <p:attrName>style.visibility</p:attrName>
                                        </p:attrNameLst>
                                      </p:cBhvr>
                                      <p:to>
                                        <p:strVal val="visible"/>
                                      </p:to>
                                    </p:set>
                                  </p:childTnLst>
                                </p:cTn>
                              </p:par>
                              <p:par>
                                <p:cTn id="25" presetClass="entr" nodeType="withEffect" presetSubtype="0" presetID="1" grpId="1" fill="hold">
                                  <p:stCondLst>
                                    <p:cond delay="0"/>
                                  </p:stCondLst>
                                  <p:iterate type="el" backwards="0">
                                    <p:tmAbs val="0"/>
                                  </p:iterate>
                                  <p:childTnLst>
                                    <p:set>
                                      <p:cBhvr>
                                        <p:cTn id="26" fill="hold"/>
                                        <p:tgtEl>
                                          <p:spTgt spid="816">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16"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0"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1" name="Title 3"/>
          <p:cNvSpPr txBox="1"/>
          <p:nvPr>
            <p:ph type="title"/>
          </p:nvPr>
        </p:nvSpPr>
        <p:spPr>
          <a:xfrm>
            <a:off x="350195" y="76200"/>
            <a:ext cx="8565206" cy="1066801"/>
          </a:xfrm>
          <a:prstGeom prst="rect">
            <a:avLst/>
          </a:prstGeom>
        </p:spPr>
        <p:txBody>
          <a:bodyPr/>
          <a:lstStyle/>
          <a:p>
            <a:pPr/>
            <a:r>
              <a:t>Fault Tolerance in MapReduce</a:t>
            </a:r>
          </a:p>
        </p:txBody>
      </p:sp>
      <p:sp>
        <p:nvSpPr>
          <p:cNvPr id="822" name="Rectangle 3"/>
          <p:cNvSpPr txBox="1"/>
          <p:nvPr>
            <p:ph type="body" idx="1"/>
          </p:nvPr>
        </p:nvSpPr>
        <p:spPr>
          <a:xfrm>
            <a:off x="2171700" y="1641475"/>
            <a:ext cx="6743700" cy="5029200"/>
          </a:xfrm>
          <a:prstGeom prst="rect">
            <a:avLst/>
          </a:prstGeom>
        </p:spPr>
        <p:txBody>
          <a:bodyPr/>
          <a:lstStyle/>
          <a:p>
            <a:pPr>
              <a:lnSpc>
                <a:spcPct val="120000"/>
              </a:lnSpc>
              <a:defRPr spc="-100" sz="2600"/>
            </a:pPr>
            <a:r>
              <a:t>Map worker writes intermediate output to local disk, separated by partitioning. Once completed, tells master node.</a:t>
            </a:r>
            <a:endParaRPr spc="-50" sz="500"/>
          </a:p>
          <a:p>
            <a:pPr>
              <a:lnSpc>
                <a:spcPct val="120000"/>
              </a:lnSpc>
              <a:defRPr spc="-100" sz="2600"/>
            </a:pPr>
            <a:r>
              <a:t>Reduce worker told of location of map task outputs, pulls their partition’s data from each mapper, execute function across data</a:t>
            </a:r>
            <a:endParaRPr spc="-50" sz="800"/>
          </a:p>
          <a:p>
            <a:pPr>
              <a:lnSpc>
                <a:spcPct val="120000"/>
              </a:lnSpc>
              <a:defRPr spc="-100" sz="2600"/>
            </a:pPr>
            <a:r>
              <a:t>Note:</a:t>
            </a:r>
          </a:p>
          <a:p>
            <a:pPr lvl="1" marL="742950" indent="-285750">
              <a:lnSpc>
                <a:spcPct val="120000"/>
              </a:lnSpc>
              <a:spcBef>
                <a:spcPts val="800"/>
              </a:spcBef>
              <a:defRPr spc="-100" sz="2400"/>
            </a:pPr>
            <a:r>
              <a:t>“All-to-all” shuffle b/w mappers and reducers</a:t>
            </a:r>
            <a:endParaRPr spc="-50" sz="2800"/>
          </a:p>
          <a:p>
            <a:pPr lvl="1" marL="742950" indent="-285750">
              <a:lnSpc>
                <a:spcPct val="120000"/>
              </a:lnSpc>
              <a:spcBef>
                <a:spcPts val="800"/>
              </a:spcBef>
              <a:defRPr spc="-100" sz="2400"/>
            </a:pPr>
            <a:r>
              <a:t>Written to disk (“materialized”) b/w </a:t>
            </a:r>
            <a:r>
              <a:rPr i="1"/>
              <a:t>each</a:t>
            </a:r>
            <a:r>
              <a:t> stage</a:t>
            </a:r>
          </a:p>
        </p:txBody>
      </p:sp>
      <p:pic>
        <p:nvPicPr>
          <p:cNvPr id="823" name="Picture 6" descr="Picture 6"/>
          <p:cNvPicPr>
            <a:picLocks noChangeAspect="1"/>
          </p:cNvPicPr>
          <p:nvPr/>
        </p:nvPicPr>
        <p:blipFill>
          <a:blip r:embed="rId2">
            <a:extLst/>
          </a:blip>
          <a:stretch>
            <a:fillRect/>
          </a:stretch>
        </p:blipFill>
        <p:spPr>
          <a:xfrm>
            <a:off x="350195" y="2101644"/>
            <a:ext cx="1611956" cy="3721511"/>
          </a:xfrm>
          <a:prstGeom prst="rect">
            <a:avLst/>
          </a:prstGeom>
          <a:ln w="12700">
            <a:miter lim="400000"/>
          </a:ln>
          <a:effectLst>
            <a:outerShdw sx="100000" sy="100000" kx="0" ky="0" algn="b" rotWithShape="0" blurRad="63500" dist="0" dir="0">
              <a:srgbClr val="000000">
                <a:alpha val="4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22">
                                            <p:txEl>
                                              <p:pRg st="2" end="2"/>
                                            </p:txEl>
                                          </p:spTgt>
                                        </p:tgtEl>
                                        <p:attrNameLst>
                                          <p:attrName>style.visibility</p:attrName>
                                        </p:attrNameLst>
                                      </p:cBhvr>
                                      <p:to>
                                        <p:strVal val="visible"/>
                                      </p:to>
                                    </p:set>
                                    <p:animEffect filter="dissolve" transition="in">
                                      <p:cBhvr>
                                        <p:cTn id="7" dur="500"/>
                                        <p:tgtEl>
                                          <p:spTgt spid="822">
                                            <p:txEl>
                                              <p:pRg st="2" end="2"/>
                                            </p:txEl>
                                          </p:spTgt>
                                        </p:tgtEl>
                                      </p:cBhvr>
                                    </p:animEffect>
                                  </p:childTnLst>
                                </p:cTn>
                              </p:par>
                            </p:childTnLst>
                          </p:cTn>
                        </p:par>
                        <p:par>
                          <p:cTn id="8" fill="hold">
                            <p:stCondLst>
                              <p:cond delay="500"/>
                            </p:stCondLst>
                            <p:childTnLst>
                              <p:par>
                                <p:cTn id="9" presetClass="entr" nodeType="afterEffect" presetID="9" grpId="1" fill="hold">
                                  <p:stCondLst>
                                    <p:cond delay="0"/>
                                  </p:stCondLst>
                                  <p:iterate type="el" backwards="0">
                                    <p:tmAbs val="0"/>
                                  </p:iterate>
                                  <p:childTnLst>
                                    <p:set>
                                      <p:cBhvr>
                                        <p:cTn id="10" fill="hold"/>
                                        <p:tgtEl>
                                          <p:spTgt spid="822">
                                            <p:txEl>
                                              <p:pRg st="3" end="3"/>
                                            </p:txEl>
                                          </p:spTgt>
                                        </p:tgtEl>
                                        <p:attrNameLst>
                                          <p:attrName>style.visibility</p:attrName>
                                        </p:attrNameLst>
                                      </p:cBhvr>
                                      <p:to>
                                        <p:strVal val="visible"/>
                                      </p:to>
                                    </p:set>
                                    <p:animEffect filter="dissolve" transition="in">
                                      <p:cBhvr>
                                        <p:cTn id="11" dur="500"/>
                                        <p:tgtEl>
                                          <p:spTgt spid="822">
                                            <p:txEl>
                                              <p:pRg st="3" end="3"/>
                                            </p:txEl>
                                          </p:spTgt>
                                        </p:tgtEl>
                                      </p:cBhvr>
                                    </p:animEffect>
                                  </p:childTnLst>
                                </p:cTn>
                              </p:par>
                            </p:childTnLst>
                          </p:cTn>
                        </p:par>
                        <p:par>
                          <p:cTn id="12" fill="hold">
                            <p:stCondLst>
                              <p:cond delay="1000"/>
                            </p:stCondLst>
                            <p:childTnLst>
                              <p:par>
                                <p:cTn id="13" presetClass="entr" nodeType="afterEffect" presetID="9" grpId="1" fill="hold">
                                  <p:stCondLst>
                                    <p:cond delay="0"/>
                                  </p:stCondLst>
                                  <p:iterate type="el" backwards="0">
                                    <p:tmAbs val="0"/>
                                  </p:iterate>
                                  <p:childTnLst>
                                    <p:set>
                                      <p:cBhvr>
                                        <p:cTn id="14" fill="hold"/>
                                        <p:tgtEl>
                                          <p:spTgt spid="822">
                                            <p:txEl>
                                              <p:pRg st="4" end="4"/>
                                            </p:txEl>
                                          </p:spTgt>
                                        </p:tgtEl>
                                        <p:attrNameLst>
                                          <p:attrName>style.visibility</p:attrName>
                                        </p:attrNameLst>
                                      </p:cBhvr>
                                      <p:to>
                                        <p:strVal val="visible"/>
                                      </p:to>
                                    </p:set>
                                    <p:animEffect filter="dissolve" transition="in">
                                      <p:cBhvr>
                                        <p:cTn id="15" dur="500"/>
                                        <p:tgtEl>
                                          <p:spTgt spid="822">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22"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5"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6" name="Title 3"/>
          <p:cNvSpPr txBox="1"/>
          <p:nvPr>
            <p:ph type="title"/>
          </p:nvPr>
        </p:nvSpPr>
        <p:spPr>
          <a:xfrm>
            <a:off x="350195" y="76200"/>
            <a:ext cx="8565206" cy="1066801"/>
          </a:xfrm>
          <a:prstGeom prst="rect">
            <a:avLst/>
          </a:prstGeom>
        </p:spPr>
        <p:txBody>
          <a:bodyPr/>
          <a:lstStyle/>
          <a:p>
            <a:pPr/>
            <a:r>
              <a:t>Fault Tolerance in MapReduce</a:t>
            </a:r>
          </a:p>
        </p:txBody>
      </p:sp>
      <p:sp>
        <p:nvSpPr>
          <p:cNvPr id="827" name="Rectangle 3"/>
          <p:cNvSpPr txBox="1"/>
          <p:nvPr>
            <p:ph type="body" idx="1"/>
          </p:nvPr>
        </p:nvSpPr>
        <p:spPr>
          <a:xfrm>
            <a:off x="350195" y="1447800"/>
            <a:ext cx="8565206" cy="5029200"/>
          </a:xfrm>
          <a:prstGeom prst="rect">
            <a:avLst/>
          </a:prstGeom>
        </p:spPr>
        <p:txBody>
          <a:bodyPr/>
          <a:lstStyle/>
          <a:p>
            <a:pPr>
              <a:defRPr spc="-100" sz="2600"/>
            </a:pPr>
            <a:r>
              <a:t>Master node monitors state of system</a:t>
            </a:r>
          </a:p>
          <a:p>
            <a:pPr lvl="1" marL="742950" indent="-285750">
              <a:spcBef>
                <a:spcPts val="800"/>
              </a:spcBef>
              <a:defRPr spc="-100" sz="2600"/>
            </a:pPr>
            <a:r>
              <a:t>If master failures, job aborts and client notified</a:t>
            </a:r>
            <a:endParaRPr spc="-50" sz="2800"/>
          </a:p>
          <a:p>
            <a:pPr lvl="1" marL="742950" indent="-285750">
              <a:spcBef>
                <a:spcPts val="800"/>
              </a:spcBef>
              <a:defRPr sz="500"/>
            </a:pPr>
          </a:p>
          <a:p>
            <a:pPr>
              <a:defRPr spc="-100" sz="2600"/>
            </a:pPr>
            <a:r>
              <a:t>Map worker failure</a:t>
            </a:r>
            <a:endParaRPr spc="-50"/>
          </a:p>
          <a:p>
            <a:pPr lvl="1" marL="742950" indent="-285750">
              <a:spcBef>
                <a:spcPts val="800"/>
              </a:spcBef>
              <a:defRPr spc="-100" sz="2600"/>
            </a:pPr>
            <a:r>
              <a:t>Both in-progress/completed tasks marked as idle</a:t>
            </a:r>
            <a:endParaRPr spc="-50" sz="2800"/>
          </a:p>
          <a:p>
            <a:pPr lvl="1" marL="742950" indent="-285750">
              <a:spcBef>
                <a:spcPts val="800"/>
              </a:spcBef>
              <a:defRPr spc="-100" sz="2600"/>
            </a:pPr>
            <a:r>
              <a:t>Reduce workers notified when map task is re-executed on another map worker</a:t>
            </a:r>
            <a:endParaRPr spc="-50" sz="2800"/>
          </a:p>
          <a:p>
            <a:pPr lvl="1" marL="742950" indent="-285750">
              <a:spcBef>
                <a:spcPts val="800"/>
              </a:spcBef>
              <a:defRPr sz="500"/>
            </a:pPr>
          </a:p>
          <a:p>
            <a:pPr>
              <a:defRPr spc="-100" sz="2600"/>
            </a:pPr>
            <a:r>
              <a:t>Reducer worker failure</a:t>
            </a:r>
          </a:p>
          <a:p>
            <a:pPr lvl="1" marL="742950" indent="-285750">
              <a:spcBef>
                <a:spcPts val="800"/>
              </a:spcBef>
              <a:defRPr spc="-100" sz="2600"/>
            </a:pPr>
            <a:r>
              <a:t>In-progress tasks are reset to idle (and re-executed)</a:t>
            </a:r>
            <a:endParaRPr spc="-50" sz="2800"/>
          </a:p>
          <a:p>
            <a:pPr lvl="1" marL="742950" indent="-285750">
              <a:spcBef>
                <a:spcPts val="800"/>
              </a:spcBef>
              <a:defRPr spc="-100" sz="2600"/>
            </a:pPr>
            <a:r>
              <a:t>Completed tasks had been written to global file system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2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27">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827">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27">
                                            <p:txEl>
                                              <p:pRg st="3" end="3"/>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827">
                                            <p:txEl>
                                              <p:pRg st="4" end="4"/>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827">
                                            <p:txEl>
                                              <p:pRg st="5" end="5"/>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8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827">
                                            <p:txEl>
                                              <p:pRg st="7" end="7"/>
                                            </p:txEl>
                                          </p:spTgt>
                                        </p:tgtEl>
                                        <p:attrNameLst>
                                          <p:attrName>style.visibility</p:attrName>
                                        </p:attrNameLst>
                                      </p:cBhvr>
                                      <p:to>
                                        <p:strVal val="visible"/>
                                      </p:to>
                                    </p:set>
                                  </p:childTnLst>
                                </p:cTn>
                              </p:par>
                              <p:par>
                                <p:cTn id="27" presetClass="entr" nodeType="withEffect" presetSubtype="0" presetID="1" grpId="1" fill="hold">
                                  <p:stCondLst>
                                    <p:cond delay="0"/>
                                  </p:stCondLst>
                                  <p:iterate type="el" backwards="0">
                                    <p:tmAbs val="0"/>
                                  </p:iterate>
                                  <p:childTnLst>
                                    <p:set>
                                      <p:cBhvr>
                                        <p:cTn id="28" fill="hold"/>
                                        <p:tgtEl>
                                          <p:spTgt spid="827">
                                            <p:txEl>
                                              <p:pRg st="8" end="8"/>
                                            </p:txEl>
                                          </p:spTgt>
                                        </p:tgtEl>
                                        <p:attrNameLst>
                                          <p:attrName>style.visibility</p:attrName>
                                        </p:attrNameLst>
                                      </p:cBhvr>
                                      <p:to>
                                        <p:strVal val="visible"/>
                                      </p:to>
                                    </p:set>
                                  </p:childTnLst>
                                </p:cTn>
                              </p:par>
                              <p:par>
                                <p:cTn id="29" presetClass="entr" nodeType="withEffect" presetSubtype="0" presetID="1" grpId="1" fill="hold">
                                  <p:stCondLst>
                                    <p:cond delay="0"/>
                                  </p:stCondLst>
                                  <p:iterate type="el" backwards="0">
                                    <p:tmAbs val="0"/>
                                  </p:iterate>
                                  <p:childTnLst>
                                    <p:set>
                                      <p:cBhvr>
                                        <p:cTn id="30" fill="hold"/>
                                        <p:tgtEl>
                                          <p:spTgt spid="827">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27" grpId="1"/>
    </p:bldLst>
  </p:timing>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9" name="Slide Number Placeholder 2"/>
          <p:cNvSpPr txBox="1"/>
          <p:nvPr>
            <p:ph type="sldNum" sz="quarter" idx="2"/>
          </p:nvPr>
        </p:nvSpPr>
        <p:spPr>
          <a:xfrm>
            <a:off x="8632932" y="6524870"/>
            <a:ext cx="282469" cy="26938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30" name="Title 3"/>
          <p:cNvSpPr txBox="1"/>
          <p:nvPr>
            <p:ph type="title"/>
          </p:nvPr>
        </p:nvSpPr>
        <p:spPr>
          <a:xfrm>
            <a:off x="350195" y="76200"/>
            <a:ext cx="8565206" cy="1066801"/>
          </a:xfrm>
          <a:prstGeom prst="rect">
            <a:avLst/>
          </a:prstGeom>
        </p:spPr>
        <p:txBody>
          <a:bodyPr/>
          <a:lstStyle/>
          <a:p>
            <a:pPr/>
            <a:r>
              <a:t>Straggler Mitigation in MapReduce</a:t>
            </a:r>
          </a:p>
        </p:txBody>
      </p:sp>
      <p:sp>
        <p:nvSpPr>
          <p:cNvPr id="831" name="Rectangle 3"/>
          <p:cNvSpPr txBox="1"/>
          <p:nvPr>
            <p:ph type="body" sz="quarter" idx="1"/>
          </p:nvPr>
        </p:nvSpPr>
        <p:spPr>
          <a:xfrm>
            <a:off x="531170" y="5124450"/>
            <a:ext cx="8203256" cy="1428750"/>
          </a:xfrm>
          <a:prstGeom prst="rect">
            <a:avLst/>
          </a:prstGeom>
        </p:spPr>
        <p:txBody>
          <a:bodyPr/>
          <a:lstStyle/>
          <a:p>
            <a:pPr>
              <a:defRPr spc="-100" sz="2600"/>
            </a:pPr>
            <a:r>
              <a:t>Tail latency means some workers finish late</a:t>
            </a:r>
          </a:p>
          <a:p>
            <a:pPr>
              <a:defRPr spc="-100" sz="2600"/>
            </a:pPr>
            <a:r>
              <a:t>For slow map tasks, execute in parallel on second map worker as “backup”, race to complete task</a:t>
            </a:r>
          </a:p>
        </p:txBody>
      </p:sp>
      <p:pic>
        <p:nvPicPr>
          <p:cNvPr id="832" name="Picture 2" descr="Picture 2"/>
          <p:cNvPicPr>
            <a:picLocks noChangeAspect="1"/>
          </p:cNvPicPr>
          <p:nvPr/>
        </p:nvPicPr>
        <p:blipFill>
          <a:blip r:embed="rId2">
            <a:extLst/>
          </a:blip>
          <a:stretch>
            <a:fillRect/>
          </a:stretch>
        </p:blipFill>
        <p:spPr>
          <a:xfrm>
            <a:off x="1492630" y="1651703"/>
            <a:ext cx="6280337" cy="3260022"/>
          </a:xfrm>
          <a:prstGeom prst="rect">
            <a:avLst/>
          </a:prstGeom>
          <a:ln w="12700">
            <a:miter lim="400000"/>
          </a:ln>
          <a:effectLst>
            <a:outerShdw sx="100000" sy="100000" kx="0" ky="0" algn="b" rotWithShape="0" blurRad="63500" dist="0" dir="0">
              <a:srgbClr val="000000">
                <a:alpha val="40000"/>
              </a:srgbClr>
            </a:outerShdw>
          </a:effectLst>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3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31"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39"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242" name="Shape 156"/>
          <p:cNvGrpSpPr/>
          <p:nvPr/>
        </p:nvGrpSpPr>
        <p:grpSpPr>
          <a:xfrm>
            <a:off x="4275844" y="1477100"/>
            <a:ext cx="1410677" cy="1410676"/>
            <a:chOff x="0" y="0"/>
            <a:chExt cx="1410675" cy="1410675"/>
          </a:xfrm>
        </p:grpSpPr>
        <p:sp>
          <p:nvSpPr>
            <p:cNvPr id="240"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241"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245" name="Shape 159"/>
          <p:cNvGrpSpPr/>
          <p:nvPr/>
        </p:nvGrpSpPr>
        <p:grpSpPr>
          <a:xfrm>
            <a:off x="5906614" y="3150173"/>
            <a:ext cx="1410677" cy="1410677"/>
            <a:chOff x="0" y="0"/>
            <a:chExt cx="1410675" cy="1410675"/>
          </a:xfrm>
        </p:grpSpPr>
        <p:sp>
          <p:nvSpPr>
            <p:cNvPr id="24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4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246"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249" name="Shape 159"/>
          <p:cNvGrpSpPr/>
          <p:nvPr/>
        </p:nvGrpSpPr>
        <p:grpSpPr>
          <a:xfrm>
            <a:off x="2715223" y="3150173"/>
            <a:ext cx="1410677" cy="1410677"/>
            <a:chOff x="0" y="0"/>
            <a:chExt cx="1410675" cy="1410675"/>
          </a:xfrm>
        </p:grpSpPr>
        <p:sp>
          <p:nvSpPr>
            <p:cNvPr id="24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4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252" name="Shape 159"/>
          <p:cNvGrpSpPr/>
          <p:nvPr/>
        </p:nvGrpSpPr>
        <p:grpSpPr>
          <a:xfrm>
            <a:off x="4275844" y="4422986"/>
            <a:ext cx="1410677" cy="1410677"/>
            <a:chOff x="0" y="0"/>
            <a:chExt cx="1410675" cy="1410675"/>
          </a:xfrm>
        </p:grpSpPr>
        <p:sp>
          <p:nvSpPr>
            <p:cNvPr id="25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5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255" name="Shape 185"/>
          <p:cNvGrpSpPr/>
          <p:nvPr/>
        </p:nvGrpSpPr>
        <p:grpSpPr>
          <a:xfrm>
            <a:off x="616199" y="1860146"/>
            <a:ext cx="1144801" cy="812458"/>
            <a:chOff x="0" y="-133010"/>
            <a:chExt cx="1144799" cy="812457"/>
          </a:xfrm>
        </p:grpSpPr>
        <p:sp>
          <p:nvSpPr>
            <p:cNvPr id="253"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b="0" sz="1800"/>
              </a:pPr>
            </a:p>
          </p:txBody>
        </p:sp>
        <p:sp>
          <p:nvSpPr>
            <p:cNvPr id="254"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sp>
        <p:nvSpPr>
          <p:cNvPr id="256" name="Shape 199"/>
          <p:cNvSpPr/>
          <p:nvPr/>
        </p:nvSpPr>
        <p:spPr>
          <a:xfrm>
            <a:off x="5574862" y="2594169"/>
            <a:ext cx="624423" cy="624423"/>
          </a:xfrm>
          <a:prstGeom prst="line">
            <a:avLst/>
          </a:prstGeom>
          <a:ln w="25400">
            <a:solidFill>
              <a:srgbClr val="FF0000"/>
            </a:solidFill>
            <a:tailEnd type="triangle"/>
          </a:ln>
        </p:spPr>
        <p:txBody>
          <a:bodyPr lIns="45719" rIns="45719"/>
          <a:lstStyle/>
          <a:p>
            <a:pPr algn="l" defTabSz="1219200">
              <a:defRPr b="0" sz="1800">
                <a:solidFill>
                  <a:srgbClr val="FFFFFF"/>
                </a:solidFill>
              </a:defRPr>
            </a:pPr>
          </a:p>
        </p:txBody>
      </p:sp>
      <p:sp>
        <p:nvSpPr>
          <p:cNvPr id="257" name="Shape 200"/>
          <p:cNvSpPr txBox="1"/>
          <p:nvPr/>
        </p:nvSpPr>
        <p:spPr>
          <a:xfrm>
            <a:off x="5936802" y="2401441"/>
            <a:ext cx="13503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600">
                <a:solidFill>
                  <a:srgbClr val="FF0000"/>
                </a:solidFill>
              </a:defRPr>
            </a:lvl1pPr>
          </a:lstStyle>
          <a:p>
            <a:pPr/>
            <a:r>
              <a:t>Launch executor</a:t>
            </a:r>
          </a:p>
        </p:txBody>
      </p:sp>
      <p:sp>
        <p:nvSpPr>
          <p:cNvPr id="258" name="Shape 201"/>
          <p:cNvSpPr/>
          <p:nvPr/>
        </p:nvSpPr>
        <p:spPr>
          <a:xfrm>
            <a:off x="5016256" y="2939650"/>
            <a:ext cx="1" cy="1431463"/>
          </a:xfrm>
          <a:prstGeom prst="line">
            <a:avLst/>
          </a:prstGeom>
          <a:ln w="25400">
            <a:solidFill>
              <a:srgbClr val="FF0000"/>
            </a:solidFill>
            <a:tailEnd type="triangle"/>
          </a:ln>
        </p:spPr>
        <p:txBody>
          <a:bodyPr lIns="45719" rIns="45719"/>
          <a:lstStyle/>
          <a:p>
            <a:pPr algn="l" defTabSz="1219200">
              <a:defRPr b="0" sz="1800">
                <a:solidFill>
                  <a:srgbClr val="FFFFFF"/>
                </a:solidFill>
              </a:defRPr>
            </a:pPr>
          </a:p>
        </p:txBody>
      </p:sp>
      <p:sp>
        <p:nvSpPr>
          <p:cNvPr id="259" name="Shape 202"/>
          <p:cNvSpPr/>
          <p:nvPr/>
        </p:nvSpPr>
        <p:spPr>
          <a:xfrm flipH="1">
            <a:off x="3832901" y="2657524"/>
            <a:ext cx="624423" cy="624424"/>
          </a:xfrm>
          <a:prstGeom prst="line">
            <a:avLst/>
          </a:prstGeom>
          <a:ln w="25400">
            <a:solidFill>
              <a:srgbClr val="FF0000"/>
            </a:solidFill>
            <a:tailEnd type="triangle"/>
          </a:ln>
        </p:spPr>
        <p:txBody>
          <a:bodyPr lIns="45719" rIns="45719"/>
          <a:lstStyle/>
          <a:p>
            <a:pPr algn="l" defTabSz="1219200">
              <a:defRPr b="0" sz="1800">
                <a:solidFill>
                  <a:srgbClr val="FFFFFF"/>
                </a:solidFill>
              </a:defRPr>
            </a:pPr>
          </a:p>
        </p:txBody>
      </p:sp>
      <p:sp>
        <p:nvSpPr>
          <p:cNvPr id="260" name="Shape 203"/>
          <p:cNvSpPr txBox="1"/>
          <p:nvPr/>
        </p:nvSpPr>
        <p:spPr>
          <a:xfrm>
            <a:off x="3440549" y="2477641"/>
            <a:ext cx="11448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600">
                <a:solidFill>
                  <a:srgbClr val="FF0000"/>
                </a:solidFill>
              </a:defRPr>
            </a:lvl1pPr>
          </a:lstStyle>
          <a:p>
            <a:pPr/>
            <a:r>
              <a:t>Launch driver</a:t>
            </a:r>
          </a:p>
        </p:txBody>
      </p:sp>
      <p:sp>
        <p:nvSpPr>
          <p:cNvPr id="261" name="Shape 204"/>
          <p:cNvSpPr txBox="1"/>
          <p:nvPr/>
        </p:nvSpPr>
        <p:spPr>
          <a:xfrm>
            <a:off x="5024174" y="3839309"/>
            <a:ext cx="13503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600">
                <a:solidFill>
                  <a:srgbClr val="FF0000"/>
                </a:solidFill>
              </a:defRPr>
            </a:lvl1pPr>
          </a:lstStyle>
          <a:p>
            <a:pPr/>
            <a:r>
              <a:t>Launch executor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63"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266" name="Shape 156"/>
          <p:cNvGrpSpPr/>
          <p:nvPr/>
        </p:nvGrpSpPr>
        <p:grpSpPr>
          <a:xfrm>
            <a:off x="4275844" y="1477100"/>
            <a:ext cx="1410677" cy="1410676"/>
            <a:chOff x="0" y="0"/>
            <a:chExt cx="1410675" cy="1410675"/>
          </a:xfrm>
        </p:grpSpPr>
        <p:sp>
          <p:nvSpPr>
            <p:cNvPr id="264"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265"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269" name="Shape 159"/>
          <p:cNvGrpSpPr/>
          <p:nvPr/>
        </p:nvGrpSpPr>
        <p:grpSpPr>
          <a:xfrm>
            <a:off x="5906614" y="3150173"/>
            <a:ext cx="1410677" cy="1410677"/>
            <a:chOff x="0" y="0"/>
            <a:chExt cx="1410675" cy="1410675"/>
          </a:xfrm>
        </p:grpSpPr>
        <p:sp>
          <p:nvSpPr>
            <p:cNvPr id="267"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68"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270"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273" name="Shape 159"/>
          <p:cNvGrpSpPr/>
          <p:nvPr/>
        </p:nvGrpSpPr>
        <p:grpSpPr>
          <a:xfrm>
            <a:off x="2715223" y="3150173"/>
            <a:ext cx="1410677" cy="1410677"/>
            <a:chOff x="0" y="0"/>
            <a:chExt cx="1410675" cy="1410675"/>
          </a:xfrm>
        </p:grpSpPr>
        <p:sp>
          <p:nvSpPr>
            <p:cNvPr id="271"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72"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276" name="Shape 159"/>
          <p:cNvGrpSpPr/>
          <p:nvPr/>
        </p:nvGrpSpPr>
        <p:grpSpPr>
          <a:xfrm>
            <a:off x="4275844" y="4422986"/>
            <a:ext cx="1410677" cy="1410677"/>
            <a:chOff x="0" y="0"/>
            <a:chExt cx="1410675" cy="1410675"/>
          </a:xfrm>
        </p:grpSpPr>
        <p:sp>
          <p:nvSpPr>
            <p:cNvPr id="27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7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279" name="Shape 185"/>
          <p:cNvGrpSpPr/>
          <p:nvPr/>
        </p:nvGrpSpPr>
        <p:grpSpPr>
          <a:xfrm>
            <a:off x="616199" y="1860146"/>
            <a:ext cx="1144801" cy="812458"/>
            <a:chOff x="0" y="-133010"/>
            <a:chExt cx="1144799" cy="812457"/>
          </a:xfrm>
        </p:grpSpPr>
        <p:sp>
          <p:nvSpPr>
            <p:cNvPr id="277"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b="0" sz="1800"/>
              </a:pPr>
            </a:p>
          </p:txBody>
        </p:sp>
        <p:sp>
          <p:nvSpPr>
            <p:cNvPr id="278"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282" name="Shape 216"/>
          <p:cNvGrpSpPr/>
          <p:nvPr/>
        </p:nvGrpSpPr>
        <p:grpSpPr>
          <a:xfrm>
            <a:off x="2908331" y="3483411"/>
            <a:ext cx="1024460" cy="744201"/>
            <a:chOff x="0" y="0"/>
            <a:chExt cx="1024459" cy="744200"/>
          </a:xfrm>
        </p:grpSpPr>
        <p:sp>
          <p:nvSpPr>
            <p:cNvPr id="280"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281"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driver</a:t>
              </a:r>
            </a:p>
          </p:txBody>
        </p:sp>
      </p:grpSp>
      <p:grpSp>
        <p:nvGrpSpPr>
          <p:cNvPr id="285" name="Group"/>
          <p:cNvGrpSpPr/>
          <p:nvPr/>
        </p:nvGrpSpPr>
        <p:grpSpPr>
          <a:xfrm>
            <a:off x="4468952" y="4756224"/>
            <a:ext cx="1024460" cy="744201"/>
            <a:chOff x="0" y="0"/>
            <a:chExt cx="1024459" cy="744200"/>
          </a:xfrm>
        </p:grpSpPr>
        <p:sp>
          <p:nvSpPr>
            <p:cNvPr id="283"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284"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288" name="Group"/>
          <p:cNvGrpSpPr/>
          <p:nvPr/>
        </p:nvGrpSpPr>
        <p:grpSpPr>
          <a:xfrm>
            <a:off x="6099723" y="3483411"/>
            <a:ext cx="1024460" cy="744201"/>
            <a:chOff x="0" y="0"/>
            <a:chExt cx="1024459" cy="744200"/>
          </a:xfrm>
        </p:grpSpPr>
        <p:sp>
          <p:nvSpPr>
            <p:cNvPr id="286"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287"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90"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293" name="Shape 156"/>
          <p:cNvGrpSpPr/>
          <p:nvPr/>
        </p:nvGrpSpPr>
        <p:grpSpPr>
          <a:xfrm>
            <a:off x="4275844" y="1477100"/>
            <a:ext cx="1410677" cy="1410676"/>
            <a:chOff x="0" y="0"/>
            <a:chExt cx="1410675" cy="1410675"/>
          </a:xfrm>
        </p:grpSpPr>
        <p:sp>
          <p:nvSpPr>
            <p:cNvPr id="291"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292"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296" name="Shape 159"/>
          <p:cNvGrpSpPr/>
          <p:nvPr/>
        </p:nvGrpSpPr>
        <p:grpSpPr>
          <a:xfrm>
            <a:off x="5906614" y="3150173"/>
            <a:ext cx="1410677" cy="1410677"/>
            <a:chOff x="0" y="0"/>
            <a:chExt cx="1410675" cy="1410675"/>
          </a:xfrm>
        </p:grpSpPr>
        <p:sp>
          <p:nvSpPr>
            <p:cNvPr id="294"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95"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297"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300" name="Shape 159"/>
          <p:cNvGrpSpPr/>
          <p:nvPr/>
        </p:nvGrpSpPr>
        <p:grpSpPr>
          <a:xfrm>
            <a:off x="2715223" y="3150173"/>
            <a:ext cx="1410677" cy="1410677"/>
            <a:chOff x="0" y="0"/>
            <a:chExt cx="1410675" cy="1410675"/>
          </a:xfrm>
        </p:grpSpPr>
        <p:sp>
          <p:nvSpPr>
            <p:cNvPr id="298"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299"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303" name="Shape 159"/>
          <p:cNvGrpSpPr/>
          <p:nvPr/>
        </p:nvGrpSpPr>
        <p:grpSpPr>
          <a:xfrm>
            <a:off x="4275844" y="4422986"/>
            <a:ext cx="1410677" cy="1410677"/>
            <a:chOff x="0" y="0"/>
            <a:chExt cx="1410675" cy="1410675"/>
          </a:xfrm>
        </p:grpSpPr>
        <p:sp>
          <p:nvSpPr>
            <p:cNvPr id="301"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02"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306" name="Shape 185"/>
          <p:cNvGrpSpPr/>
          <p:nvPr/>
        </p:nvGrpSpPr>
        <p:grpSpPr>
          <a:xfrm>
            <a:off x="616199" y="1860146"/>
            <a:ext cx="1144801" cy="812458"/>
            <a:chOff x="0" y="-133010"/>
            <a:chExt cx="1144799" cy="812457"/>
          </a:xfrm>
        </p:grpSpPr>
        <p:sp>
          <p:nvSpPr>
            <p:cNvPr id="304"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b="0" sz="1800"/>
              </a:pPr>
            </a:p>
          </p:txBody>
        </p:sp>
        <p:sp>
          <p:nvSpPr>
            <p:cNvPr id="305"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309" name="Group"/>
          <p:cNvGrpSpPr/>
          <p:nvPr/>
        </p:nvGrpSpPr>
        <p:grpSpPr>
          <a:xfrm>
            <a:off x="4468952" y="4756224"/>
            <a:ext cx="1024460" cy="744201"/>
            <a:chOff x="0" y="0"/>
            <a:chExt cx="1024459" cy="744200"/>
          </a:xfrm>
        </p:grpSpPr>
        <p:sp>
          <p:nvSpPr>
            <p:cNvPr id="307"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08"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312" name="Group"/>
          <p:cNvGrpSpPr/>
          <p:nvPr/>
        </p:nvGrpSpPr>
        <p:grpSpPr>
          <a:xfrm>
            <a:off x="6099723" y="3483411"/>
            <a:ext cx="1024460" cy="744201"/>
            <a:chOff x="0" y="0"/>
            <a:chExt cx="1024459" cy="744200"/>
          </a:xfrm>
        </p:grpSpPr>
        <p:sp>
          <p:nvSpPr>
            <p:cNvPr id="310"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11"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315" name="Shape 233"/>
          <p:cNvGrpSpPr/>
          <p:nvPr/>
        </p:nvGrpSpPr>
        <p:grpSpPr>
          <a:xfrm>
            <a:off x="616199" y="2966371"/>
            <a:ext cx="1144801" cy="812458"/>
            <a:chOff x="0" y="-133010"/>
            <a:chExt cx="1144799" cy="812457"/>
          </a:xfrm>
        </p:grpSpPr>
        <p:sp>
          <p:nvSpPr>
            <p:cNvPr id="313"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b="0" sz="1800"/>
              </a:pPr>
            </a:p>
          </p:txBody>
        </p:sp>
        <p:sp>
          <p:nvSpPr>
            <p:cNvPr id="314"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sp>
        <p:nvSpPr>
          <p:cNvPr id="316" name="Shape 235"/>
          <p:cNvSpPr txBox="1"/>
          <p:nvPr/>
        </p:nvSpPr>
        <p:spPr>
          <a:xfrm rot="20596664">
            <a:off x="1604254" y="2461435"/>
            <a:ext cx="2857073" cy="4048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600">
                <a:solidFill>
                  <a:srgbClr val="FF0000"/>
                </a:solidFill>
              </a:defRPr>
            </a:lvl1pPr>
          </a:lstStyle>
          <a:p>
            <a:pPr/>
            <a:r>
              <a:t>Submit FindTopTweets.java</a:t>
            </a:r>
          </a:p>
        </p:txBody>
      </p:sp>
      <p:sp>
        <p:nvSpPr>
          <p:cNvPr id="317" name="Shape 234"/>
          <p:cNvSpPr/>
          <p:nvPr/>
        </p:nvSpPr>
        <p:spPr>
          <a:xfrm flipV="1">
            <a:off x="1777250" y="2521376"/>
            <a:ext cx="2486782" cy="736899"/>
          </a:xfrm>
          <a:prstGeom prst="line">
            <a:avLst/>
          </a:prstGeom>
          <a:ln w="25400">
            <a:solidFill>
              <a:srgbClr val="FF0000"/>
            </a:solidFill>
            <a:tailEnd type="triangle"/>
          </a:ln>
        </p:spPr>
        <p:txBody>
          <a:bodyPr lIns="45719" rIns="45719"/>
          <a:lstStyle/>
          <a:p>
            <a:pPr algn="l" defTabSz="1219200">
              <a:defRPr b="0" sz="1800">
                <a:solidFill>
                  <a:srgbClr val="FFFFFF"/>
                </a:solidFill>
              </a:defRPr>
            </a:pPr>
          </a:p>
        </p:txBody>
      </p:sp>
      <p:grpSp>
        <p:nvGrpSpPr>
          <p:cNvPr id="320" name="Shape 216"/>
          <p:cNvGrpSpPr/>
          <p:nvPr/>
        </p:nvGrpSpPr>
        <p:grpSpPr>
          <a:xfrm>
            <a:off x="2908331" y="3483411"/>
            <a:ext cx="1024460" cy="744201"/>
            <a:chOff x="0" y="0"/>
            <a:chExt cx="1024459" cy="744200"/>
          </a:xfrm>
        </p:grpSpPr>
        <p:sp>
          <p:nvSpPr>
            <p:cNvPr id="318"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19"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driver</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22" name="Shape 155"/>
          <p:cNvSpPr/>
          <p:nvPr/>
        </p:nvSpPr>
        <p:spPr>
          <a:xfrm>
            <a:off x="1993609" y="978567"/>
            <a:ext cx="6263053" cy="5101116"/>
          </a:xfrm>
          <a:prstGeom prst="rect">
            <a:avLst/>
          </a:prstGeom>
          <a:ln w="12700">
            <a:solidFill>
              <a:srgbClr val="CCCCCC"/>
            </a:solidFill>
            <a:prstDash val="dash"/>
          </a:ln>
        </p:spPr>
        <p:txBody>
          <a:bodyPr lIns="45719" rIns="45719" anchor="ctr"/>
          <a:lstStyle/>
          <a:p>
            <a:pPr algn="l" defTabSz="1219200">
              <a:defRPr b="0" sz="1800"/>
            </a:pPr>
          </a:p>
        </p:txBody>
      </p:sp>
      <p:grpSp>
        <p:nvGrpSpPr>
          <p:cNvPr id="325" name="Shape 156"/>
          <p:cNvGrpSpPr/>
          <p:nvPr/>
        </p:nvGrpSpPr>
        <p:grpSpPr>
          <a:xfrm>
            <a:off x="4275844" y="1477100"/>
            <a:ext cx="1410677" cy="1410676"/>
            <a:chOff x="0" y="0"/>
            <a:chExt cx="1410675" cy="1410675"/>
          </a:xfrm>
        </p:grpSpPr>
        <p:sp>
          <p:nvSpPr>
            <p:cNvPr id="323" name="Circle"/>
            <p:cNvSpPr/>
            <p:nvPr/>
          </p:nvSpPr>
          <p:spPr>
            <a:xfrm>
              <a:off x="0" y="0"/>
              <a:ext cx="1410676" cy="1410676"/>
            </a:xfrm>
            <a:prstGeom prst="ellipse">
              <a:avLst/>
            </a:prstGeom>
            <a:solidFill>
              <a:srgbClr val="D9D2E9"/>
            </a:solidFill>
            <a:ln w="12700" cap="flat">
              <a:noFill/>
              <a:miter lim="400000"/>
            </a:ln>
            <a:effectLst/>
          </p:spPr>
          <p:txBody>
            <a:bodyPr wrap="square" lIns="45719" tIns="45719" rIns="45719" bIns="45719" numCol="1" anchor="ctr">
              <a:noAutofit/>
            </a:bodyPr>
            <a:lstStyle/>
            <a:p>
              <a:pPr defTabSz="1219200">
                <a:defRPr b="0" sz="1600"/>
              </a:pPr>
            </a:p>
          </p:txBody>
        </p:sp>
        <p:sp>
          <p:nvSpPr>
            <p:cNvPr id="324" name="Cluster Manager"/>
            <p:cNvSpPr txBox="1"/>
            <p:nvPr/>
          </p:nvSpPr>
          <p:spPr>
            <a:xfrm>
              <a:off x="206588" y="33392"/>
              <a:ext cx="997500" cy="13438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600"/>
              </a:lvl1pPr>
            </a:lstStyle>
            <a:p>
              <a:pPr/>
              <a:r>
                <a:t>Cluster Manager</a:t>
              </a:r>
            </a:p>
          </p:txBody>
        </p:sp>
      </p:grpSp>
      <p:grpSp>
        <p:nvGrpSpPr>
          <p:cNvPr id="328" name="Shape 159"/>
          <p:cNvGrpSpPr/>
          <p:nvPr/>
        </p:nvGrpSpPr>
        <p:grpSpPr>
          <a:xfrm>
            <a:off x="5906614" y="3150173"/>
            <a:ext cx="1410677" cy="1410677"/>
            <a:chOff x="0" y="0"/>
            <a:chExt cx="1410675" cy="1410675"/>
          </a:xfrm>
        </p:grpSpPr>
        <p:sp>
          <p:nvSpPr>
            <p:cNvPr id="326"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27"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sp>
        <p:nvSpPr>
          <p:cNvPr id="329" name="Shape 160"/>
          <p:cNvSpPr txBox="1"/>
          <p:nvPr/>
        </p:nvSpPr>
        <p:spPr>
          <a:xfrm>
            <a:off x="6975061" y="5641055"/>
            <a:ext cx="1144801"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defTabSz="1219200">
              <a:defRPr b="0" sz="1800"/>
            </a:lvl1pPr>
          </a:lstStyle>
          <a:p>
            <a:pPr/>
            <a:r>
              <a:t>Cluster</a:t>
            </a:r>
          </a:p>
        </p:txBody>
      </p:sp>
      <p:grpSp>
        <p:nvGrpSpPr>
          <p:cNvPr id="332" name="Shape 159"/>
          <p:cNvGrpSpPr/>
          <p:nvPr/>
        </p:nvGrpSpPr>
        <p:grpSpPr>
          <a:xfrm>
            <a:off x="2715223" y="3150173"/>
            <a:ext cx="1410677" cy="1410677"/>
            <a:chOff x="0" y="0"/>
            <a:chExt cx="1410675" cy="1410675"/>
          </a:xfrm>
        </p:grpSpPr>
        <p:sp>
          <p:nvSpPr>
            <p:cNvPr id="330"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31"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335" name="Shape 159"/>
          <p:cNvGrpSpPr/>
          <p:nvPr/>
        </p:nvGrpSpPr>
        <p:grpSpPr>
          <a:xfrm>
            <a:off x="4275844" y="4422986"/>
            <a:ext cx="1410677" cy="1410677"/>
            <a:chOff x="0" y="0"/>
            <a:chExt cx="1410675" cy="1410675"/>
          </a:xfrm>
        </p:grpSpPr>
        <p:sp>
          <p:nvSpPr>
            <p:cNvPr id="333" name="Circle"/>
            <p:cNvSpPr/>
            <p:nvPr/>
          </p:nvSpPr>
          <p:spPr>
            <a:xfrm>
              <a:off x="0" y="0"/>
              <a:ext cx="1410676" cy="1410676"/>
            </a:xfrm>
            <a:prstGeom prst="ellipse">
              <a:avLst/>
            </a:prstGeom>
            <a:solidFill>
              <a:srgbClr val="D9D9D9"/>
            </a:solidFill>
            <a:ln w="12700" cap="flat">
              <a:noFill/>
              <a:miter lim="400000"/>
            </a:ln>
            <a:effectLst/>
          </p:spPr>
          <p:txBody>
            <a:bodyPr wrap="square" lIns="45719" tIns="45719" rIns="45719" bIns="45719" numCol="1" anchor="ctr">
              <a:noAutofit/>
            </a:bodyPr>
            <a:lstStyle/>
            <a:p>
              <a:pPr defTabSz="1219200">
                <a:defRPr b="0" sz="1800"/>
              </a:pPr>
            </a:p>
          </p:txBody>
        </p:sp>
        <p:sp>
          <p:nvSpPr>
            <p:cNvPr id="334" name="Worker"/>
            <p:cNvSpPr txBox="1"/>
            <p:nvPr/>
          </p:nvSpPr>
          <p:spPr>
            <a:xfrm>
              <a:off x="206588" y="268647"/>
              <a:ext cx="997500" cy="873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Worker</a:t>
              </a:r>
            </a:p>
          </p:txBody>
        </p:sp>
      </p:grpSp>
      <p:grpSp>
        <p:nvGrpSpPr>
          <p:cNvPr id="338" name="Shape 185"/>
          <p:cNvGrpSpPr/>
          <p:nvPr/>
        </p:nvGrpSpPr>
        <p:grpSpPr>
          <a:xfrm>
            <a:off x="616199" y="1860146"/>
            <a:ext cx="1144801" cy="812458"/>
            <a:chOff x="0" y="-133010"/>
            <a:chExt cx="1144799" cy="812457"/>
          </a:xfrm>
        </p:grpSpPr>
        <p:sp>
          <p:nvSpPr>
            <p:cNvPr id="336" name="Oval"/>
            <p:cNvSpPr/>
            <p:nvPr/>
          </p:nvSpPr>
          <p:spPr>
            <a:xfrm>
              <a:off x="0" y="-1"/>
              <a:ext cx="1144800" cy="546438"/>
            </a:xfrm>
            <a:prstGeom prst="ellipse">
              <a:avLst/>
            </a:prstGeom>
            <a:solidFill>
              <a:srgbClr val="D9EAD3"/>
            </a:solidFill>
            <a:ln w="12700" cap="flat">
              <a:noFill/>
              <a:miter lim="400000"/>
            </a:ln>
            <a:effectLst/>
          </p:spPr>
          <p:txBody>
            <a:bodyPr wrap="square" lIns="45719" tIns="45719" rIns="45719" bIns="45719" numCol="1" anchor="ctr">
              <a:noAutofit/>
            </a:bodyPr>
            <a:lstStyle/>
            <a:p>
              <a:pPr defTabSz="1219200">
                <a:defRPr b="0" sz="1800"/>
              </a:pPr>
            </a:p>
          </p:txBody>
        </p:sp>
        <p:sp>
          <p:nvSpPr>
            <p:cNvPr id="337"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grpSp>
        <p:nvGrpSpPr>
          <p:cNvPr id="341" name="Group"/>
          <p:cNvGrpSpPr/>
          <p:nvPr/>
        </p:nvGrpSpPr>
        <p:grpSpPr>
          <a:xfrm>
            <a:off x="4468952" y="4756224"/>
            <a:ext cx="1024460" cy="744201"/>
            <a:chOff x="0" y="0"/>
            <a:chExt cx="1024459" cy="744200"/>
          </a:xfrm>
        </p:grpSpPr>
        <p:sp>
          <p:nvSpPr>
            <p:cNvPr id="339"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40"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344" name="Group"/>
          <p:cNvGrpSpPr/>
          <p:nvPr/>
        </p:nvGrpSpPr>
        <p:grpSpPr>
          <a:xfrm>
            <a:off x="6099723" y="3483411"/>
            <a:ext cx="1024460" cy="744201"/>
            <a:chOff x="0" y="0"/>
            <a:chExt cx="1024459" cy="744200"/>
          </a:xfrm>
        </p:grpSpPr>
        <p:sp>
          <p:nvSpPr>
            <p:cNvPr id="342" name="Rectangle"/>
            <p:cNvSpPr/>
            <p:nvPr/>
          </p:nvSpPr>
          <p:spPr>
            <a:xfrm>
              <a:off x="0" y="0"/>
              <a:ext cx="1024460" cy="744201"/>
            </a:xfrm>
            <a:prstGeom prst="rect">
              <a:avLst/>
            </a:prstGeom>
            <a:solidFill>
              <a:srgbClr val="D9EAD3"/>
            </a:solidFill>
            <a:ln w="127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43" name="Word Count executor"/>
            <p:cNvSpPr txBox="1"/>
            <p:nvPr/>
          </p:nvSpPr>
          <p:spPr>
            <a:xfrm>
              <a:off x="0" y="35370"/>
              <a:ext cx="1024460"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executor</a:t>
              </a:r>
            </a:p>
          </p:txBody>
        </p:sp>
      </p:grpSp>
      <p:grpSp>
        <p:nvGrpSpPr>
          <p:cNvPr id="347" name="Shape 233"/>
          <p:cNvGrpSpPr/>
          <p:nvPr/>
        </p:nvGrpSpPr>
        <p:grpSpPr>
          <a:xfrm>
            <a:off x="616199" y="2966371"/>
            <a:ext cx="1144801" cy="812458"/>
            <a:chOff x="0" y="-133010"/>
            <a:chExt cx="1144799" cy="812457"/>
          </a:xfrm>
        </p:grpSpPr>
        <p:sp>
          <p:nvSpPr>
            <p:cNvPr id="345" name="Oval"/>
            <p:cNvSpPr/>
            <p:nvPr/>
          </p:nvSpPr>
          <p:spPr>
            <a:xfrm>
              <a:off x="0" y="-1"/>
              <a:ext cx="1144800" cy="546438"/>
            </a:xfrm>
            <a:prstGeom prst="ellipse">
              <a:avLst/>
            </a:prstGeom>
            <a:solidFill>
              <a:srgbClr val="FCE5CD"/>
            </a:solidFill>
            <a:ln w="12700" cap="flat">
              <a:noFill/>
              <a:miter lim="400000"/>
            </a:ln>
            <a:effectLst/>
          </p:spPr>
          <p:txBody>
            <a:bodyPr wrap="square" lIns="45719" tIns="45719" rIns="45719" bIns="45719" numCol="1" anchor="ctr">
              <a:noAutofit/>
            </a:bodyPr>
            <a:lstStyle/>
            <a:p>
              <a:pPr defTabSz="1219200">
                <a:defRPr b="0" sz="1800"/>
              </a:pPr>
            </a:p>
          </p:txBody>
        </p:sp>
        <p:sp>
          <p:nvSpPr>
            <p:cNvPr id="346" name="Client"/>
            <p:cNvSpPr txBox="1"/>
            <p:nvPr/>
          </p:nvSpPr>
          <p:spPr>
            <a:xfrm>
              <a:off x="167651" y="-133011"/>
              <a:ext cx="809498" cy="8124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800"/>
              </a:lvl1pPr>
            </a:lstStyle>
            <a:p>
              <a:pPr/>
              <a:r>
                <a:t>Client</a:t>
              </a:r>
            </a:p>
          </p:txBody>
        </p:sp>
      </p:grpSp>
      <p:sp>
        <p:nvSpPr>
          <p:cNvPr id="348" name="Shape 201"/>
          <p:cNvSpPr/>
          <p:nvPr/>
        </p:nvSpPr>
        <p:spPr>
          <a:xfrm>
            <a:off x="5016257" y="2939650"/>
            <a:ext cx="1" cy="1431463"/>
          </a:xfrm>
          <a:prstGeom prst="line">
            <a:avLst/>
          </a:prstGeom>
          <a:ln w="25400">
            <a:solidFill>
              <a:srgbClr val="FF0000"/>
            </a:solidFill>
            <a:tailEnd type="triangle"/>
          </a:ln>
        </p:spPr>
        <p:txBody>
          <a:bodyPr lIns="45719" rIns="45719"/>
          <a:lstStyle/>
          <a:p>
            <a:pPr algn="l" defTabSz="1219200">
              <a:defRPr b="0" sz="1800">
                <a:solidFill>
                  <a:srgbClr val="FFFFFF"/>
                </a:solidFill>
              </a:defRPr>
            </a:pPr>
          </a:p>
        </p:txBody>
      </p:sp>
      <p:sp>
        <p:nvSpPr>
          <p:cNvPr id="349" name="Shape 202"/>
          <p:cNvSpPr/>
          <p:nvPr/>
        </p:nvSpPr>
        <p:spPr>
          <a:xfrm flipH="1">
            <a:off x="3832901" y="2657524"/>
            <a:ext cx="624423" cy="624424"/>
          </a:xfrm>
          <a:prstGeom prst="line">
            <a:avLst/>
          </a:prstGeom>
          <a:ln w="25400">
            <a:solidFill>
              <a:srgbClr val="FF0000"/>
            </a:solidFill>
            <a:tailEnd type="triangle"/>
          </a:ln>
        </p:spPr>
        <p:txBody>
          <a:bodyPr lIns="45719" rIns="45719"/>
          <a:lstStyle/>
          <a:p>
            <a:pPr algn="l" defTabSz="1219200">
              <a:defRPr b="0" sz="1800">
                <a:solidFill>
                  <a:srgbClr val="FFFFFF"/>
                </a:solidFill>
              </a:defRPr>
            </a:pPr>
          </a:p>
        </p:txBody>
      </p:sp>
      <p:sp>
        <p:nvSpPr>
          <p:cNvPr id="350" name="Shape 203"/>
          <p:cNvSpPr txBox="1"/>
          <p:nvPr/>
        </p:nvSpPr>
        <p:spPr>
          <a:xfrm>
            <a:off x="3098293" y="2477641"/>
            <a:ext cx="11448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600">
                <a:solidFill>
                  <a:srgbClr val="FF0000"/>
                </a:solidFill>
              </a:defRPr>
            </a:lvl1pPr>
          </a:lstStyle>
          <a:p>
            <a:pPr/>
            <a:r>
              <a:t>Launch executor</a:t>
            </a:r>
          </a:p>
        </p:txBody>
      </p:sp>
      <p:sp>
        <p:nvSpPr>
          <p:cNvPr id="351" name="Shape 204"/>
          <p:cNvSpPr txBox="1"/>
          <p:nvPr/>
        </p:nvSpPr>
        <p:spPr>
          <a:xfrm>
            <a:off x="5024173" y="3839309"/>
            <a:ext cx="1350301" cy="63340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l" defTabSz="1219200">
              <a:defRPr b="0" sz="1600">
                <a:solidFill>
                  <a:srgbClr val="FF0000"/>
                </a:solidFill>
              </a:defRPr>
            </a:lvl1pPr>
          </a:lstStyle>
          <a:p>
            <a:pPr/>
            <a:r>
              <a:t>Launch driver</a:t>
            </a:r>
          </a:p>
        </p:txBody>
      </p:sp>
      <p:grpSp>
        <p:nvGrpSpPr>
          <p:cNvPr id="354" name="Shape 216"/>
          <p:cNvGrpSpPr/>
          <p:nvPr/>
        </p:nvGrpSpPr>
        <p:grpSpPr>
          <a:xfrm>
            <a:off x="2908331" y="3483411"/>
            <a:ext cx="1024460" cy="744201"/>
            <a:chOff x="0" y="0"/>
            <a:chExt cx="1024459" cy="744200"/>
          </a:xfrm>
        </p:grpSpPr>
        <p:sp>
          <p:nvSpPr>
            <p:cNvPr id="352" name="Rectangle"/>
            <p:cNvSpPr/>
            <p:nvPr/>
          </p:nvSpPr>
          <p:spPr>
            <a:xfrm>
              <a:off x="-1" y="-1"/>
              <a:ext cx="1024461" cy="744202"/>
            </a:xfrm>
            <a:prstGeom prst="rect">
              <a:avLst/>
            </a:prstGeom>
            <a:solidFill>
              <a:srgbClr val="D9EAD3"/>
            </a:solidFill>
            <a:ln w="50800" cap="flat">
              <a:solidFill>
                <a:srgbClr val="000000"/>
              </a:solidFill>
              <a:prstDash val="solid"/>
              <a:round/>
            </a:ln>
            <a:effectLst/>
          </p:spPr>
          <p:txBody>
            <a:bodyPr wrap="square" lIns="45719" tIns="45719" rIns="45719" bIns="45719" numCol="1" anchor="ctr">
              <a:noAutofit/>
            </a:bodyPr>
            <a:lstStyle/>
            <a:p>
              <a:pPr defTabSz="1219200">
                <a:defRPr b="0" sz="1200"/>
              </a:pPr>
            </a:p>
          </p:txBody>
        </p:sp>
        <p:sp>
          <p:nvSpPr>
            <p:cNvPr id="353" name="Word Count driver"/>
            <p:cNvSpPr txBox="1"/>
            <p:nvPr/>
          </p:nvSpPr>
          <p:spPr>
            <a:xfrm>
              <a:off x="-1" y="35370"/>
              <a:ext cx="1024461" cy="6734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noAutofit/>
            </a:bodyPr>
            <a:lstStyle>
              <a:lvl1pPr defTabSz="1219200">
                <a:defRPr b="0" sz="1200"/>
              </a:lvl1pPr>
            </a:lstStyle>
            <a:p>
              <a:pPr/>
              <a:r>
                <a:t>Word Count driver</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Times New Roman"/>
        <a:ea typeface="Times New Roman"/>
        <a:cs typeface="Times New Roman"/>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Helvetica"/>
        <a:ea typeface="Helvetica"/>
        <a:cs typeface="Helvetica"/>
      </a:majorFont>
      <a:minorFont>
        <a:latin typeface="Times New Roman"/>
        <a:ea typeface="Times New Roman"/>
        <a:cs typeface="Times New Roman"/>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1" baseline="0" cap="none" i="0" spc="0" strike="noStrike" sz="20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