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029b9334_1_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029b9334_1_7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8029b9334_1_7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029b9334_1_1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029b9334_1_15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8029b9334_1_15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029b9334_1_2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029b9334_1_23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8029b9334_1_23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029b9334_1_30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029b9334_1_30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8029b9334_1_30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lv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Princeton_shield.tif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152400" y="4343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lv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19300" y="-419100"/>
            <a:ext cx="50292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4290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89" name="Google Shape;89;p12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90" name="Google Shape;90;p12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4290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4191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064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152400" y="1275945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 type="secHead">
  <p:cSld name="SECTION_HEADER">
    <p:bg>
      <p:bgPr>
        <a:solidFill>
          <a:srgbClr val="26262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/>
          <a:lstStyle>
            <a:lvl1pPr indent="-228600" lvl="0" marL="45720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/>
          <a:lstStyle>
            <a:lvl1pPr indent="-228600" lvl="0" marL="45720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 sz="3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5425" y="1470346"/>
            <a:ext cx="434037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93700" lvl="0" marL="4572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93700" lvl="1" marL="9144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93700" lvl="2" marL="13716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93700" lvl="3" marL="18288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199" y="1470346"/>
            <a:ext cx="426356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93700" lvl="0" marL="4572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93700" lvl="1" marL="9144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93700" lvl="2" marL="13716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93700" lvl="3" marL="18288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45" name="Google Shape;45;p6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46" name="Google Shape;46;p6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56" name="Google Shape;56;p7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57" name="Google Shape;57;p7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63" name="Google Shape;63;p8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64" name="Google Shape;64;p8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43180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190500" y="166253"/>
            <a:ext cx="8763000" cy="245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/>
              <a:t>Student Presentation</a:t>
            </a:r>
            <a:br>
              <a:rPr lang="en-US" sz="3200"/>
            </a:br>
            <a:br>
              <a:rPr lang="en-US"/>
            </a:br>
            <a:r>
              <a:rPr i="1" lang="en-US"/>
              <a:t>Interim Project Report</a:t>
            </a:r>
            <a:endParaRPr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371600" y="44958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COS 518: </a:t>
            </a:r>
            <a:r>
              <a:rPr i="1" lang="en-US"/>
              <a:t>Advanced Computer Systems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/>
              <a:t>Josh Zhang, Jace Lu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/>
              <a:t>April 17, 2019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Fundamental Problem: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How to efficiently locate the node that stores a data item in peer-to-peer distributed application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Motivation: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 a distributed kv store, fast look up node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Many distributed systems can use Chord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Build a distributed key-value storage system based on a fast lookup service Chord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/ Motivation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50196" y="1447800"/>
            <a:ext cx="879380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778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Chord </a:t>
            </a:r>
            <a:r>
              <a:rPr lang="en-US" sz="2600"/>
              <a:t>Lookup Service: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Simple Interface: LookUp(key) -&gt; IP Address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SHA1 Consistent Hashing - load balance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Cost of a lookup is log(n) - scalability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Self-manage node joins/leaves - availability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Finger Table: fast lookup(logn)</a:t>
            </a:r>
            <a:endParaRPr sz="2600"/>
          </a:p>
          <a:p>
            <a:pPr indent="-3937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ith entry of finger table: n + 2^i</a:t>
            </a:r>
            <a:endParaRPr sz="2600"/>
          </a:p>
          <a:p>
            <a:pPr indent="-1778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Challenges: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Concurrent Joins and Leaves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Testing the correctness of Chord is hard</a:t>
            </a:r>
            <a:endParaRPr sz="2600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 &amp; </a:t>
            </a:r>
            <a:r>
              <a:rPr lang="en-US"/>
              <a:t>Key Challenges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63" y="1298699"/>
            <a:ext cx="6205266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236600" y="5590775"/>
            <a:ext cx="670800" cy="63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84525" y="2904300"/>
            <a:ext cx="4006800" cy="2199000"/>
          </a:xfrm>
          <a:prstGeom prst="wedgeRectCallout">
            <a:avLst>
              <a:gd fmla="val 45812" name="adj1"/>
              <a:gd fmla="val 789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Key-value storage service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RPC to chord node for lookup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Chord lookup service: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Basic lookup logic is finished (assume correct finger table)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Node arrival and </a:t>
            </a:r>
            <a:r>
              <a:rPr lang="en-US"/>
              <a:t>departure </a:t>
            </a:r>
            <a:r>
              <a:rPr lang="en-US"/>
              <a:t>algorithm 30% finished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Key-value storage: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Basic client interface (Put, Get)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Working on RPC to chord node for lookup 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Status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Run each chord server in a process locally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Run each chord server in an AWS EC2 instance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Test lookup latency with different network size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Test path length with different network size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Test number of keys per node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Test failed lookup rate at a failed nodes rate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Finish chord lookup services, node arrival/departure (concurrent join/leave)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Continue to create key-value storage service on top of chord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Build test cases for Chord service evaluation 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for Final Month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