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652c6c04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652c6c04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652c6c04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652c6c04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652c6c04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652c6c04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652c6c04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652c6c04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7e75de3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7e75de3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7e75de3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7e75de3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652c6c0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652c6c0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7e75de34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7e75de34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652c6c040_2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652c6c040_2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7e75de34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7e75de34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652c6c04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652c6c04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alexei-led/pumb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hashicorp/raf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2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Chubby: Distributed Lock Service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162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Sherry Bai and Haochen Li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675" y="2955050"/>
            <a:ext cx="2511534" cy="188365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186625" y="4046100"/>
            <a:ext cx="14067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chubby raccoon on McCosh Walk. Photo by Yang Song ‘20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Status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Finished setting up underlying distributed key-value store for the lock service using the Hashicorp Raft library. 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will treat files as key-value pairs (filepath, contents) in the key-value store. This is okay because Chubby only performs whole-file reads/writes.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</a:t>
            </a:r>
            <a:r>
              <a:rPr lang="en" sz="1800"/>
              <a:t>have brought up a cell of five nodes locally and tested that the cell behaves properly.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Clients can currently interact with our system by sending RPC requests over TCP. We have not yet implemented sessions or leases.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Plan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Docker Compose to bring up five Chubby nodes, each running in a separate Docker container.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the chaos testing tool Pumba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https://github.com/alexei-led/pumba</a:t>
            </a:r>
            <a:r>
              <a:rPr lang="en"/>
              <a:t>) to introduce random node failures. This will allow us to ensure that Chubby behaves properly during failover events.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Pumba to introduce network delays and partitions.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test how our system performs under heavy load. 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This may require us to tune certain parameters (e.g., client lease times, failover grace period) for optimal performance.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for Final Month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setting up Docker environments for each node. We will probably test out Pumba on our current barebones system before proceeding with the rest of the implementation.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Finish implementing all procedures in the Chubby library API.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sessions/leases.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correctness</a:t>
            </a:r>
            <a:r>
              <a:rPr lang="en"/>
              <a:t>, </a:t>
            </a:r>
            <a:r>
              <a:rPr lang="en"/>
              <a:t>performance</a:t>
            </a:r>
            <a:r>
              <a:rPr lang="en"/>
              <a:t>, and fault-tolerance </a:t>
            </a:r>
            <a:r>
              <a:rPr lang="en"/>
              <a:t>evaluations using Pumba.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Implement more advanced functionality, such as lock sequencers, if there is time.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Problem Statement</a:t>
            </a:r>
            <a:endParaRPr sz="30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Chubby (OSDI ‘06) is a distributed locking service built by Google.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Our goal is to implement a lock service like Chubby in Go using the Raft protocol.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Idea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Chubby is designed to provide coarse-grained advisory locks, intended to be held for longer durations (hours or days).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Allows developers to use familiar lock-based semantics for distributed coordination issues (e.g., leader election)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Easier to use and easier to integrate into existing systems compared to a client library for consensus.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The design emphasis is on reliability and availability, rather than on high performance.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Challenges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maintain easy-to-understand semantics so that developers can easily introduce replication/primary election into existing projects?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How to ensure reliability and availability, even during failover events?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Chubby involves two primary components: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Library</a:t>
            </a:r>
            <a:r>
              <a:rPr lang="en" sz="1800"/>
              <a:t>: exposes a filesystem-like API that clients use to interact with Chubby servers.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Open/close a file handle; delete a file; get/set contents of a whole file; acquire/release a lock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Any file or directory can be used as a lock.</a:t>
            </a:r>
            <a:endParaRPr i="1" sz="1800"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b="1" lang="en" sz="1800"/>
              <a:t>Servers</a:t>
            </a:r>
            <a:r>
              <a:rPr lang="en" sz="1800"/>
              <a:t>: organized into sets of five servers called cells. Chubby state changes are replicated across servers via a consensus protocol (Paxos).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250" y="1246675"/>
            <a:ext cx="4155475" cy="28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</a:t>
            </a:r>
            <a:r>
              <a:rPr lang="en"/>
              <a:t> Details: Sessions and Leases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Chubby clients maintain </a:t>
            </a:r>
            <a:r>
              <a:rPr i="1" lang="en"/>
              <a:t>sessions</a:t>
            </a:r>
            <a:r>
              <a:rPr lang="en"/>
              <a:t> with </a:t>
            </a:r>
            <a:r>
              <a:rPr lang="en"/>
              <a:t>Chubby cell masters.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session has an associated </a:t>
            </a:r>
            <a:r>
              <a:rPr i="1" lang="en"/>
              <a:t>lease</a:t>
            </a:r>
            <a:r>
              <a:rPr lang="en"/>
              <a:t>. Clients send KeepAlive RPCs to master servers to extend the lease. 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Leases end when either party explicitly ends the lease, or when the master fails to respond to a KeepAlive after the client lease timeout (12s) + failover grace period (45s).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Details: Sessions and Leases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50" y="1333500"/>
            <a:ext cx="70008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</a:t>
            </a:r>
            <a:r>
              <a:rPr lang="en"/>
              <a:t>Technical Details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language: Go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use the Raft protocol for consensus.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original Chubby service uses some version of Multi-Paxos, but open-source Raft implementations are easier to find, better maintained, and easier to use.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We will use the Go implementation of Raft by Hashicorp: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https://github.com/hashicorp/raft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