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381" r:id="rId2"/>
    <p:sldId id="314" r:id="rId3"/>
    <p:sldId id="382" r:id="rId4"/>
    <p:sldId id="315" r:id="rId5"/>
    <p:sldId id="383" r:id="rId6"/>
    <p:sldId id="384" r:id="rId7"/>
    <p:sldId id="385" r:id="rId8"/>
    <p:sldId id="378" r:id="rId9"/>
    <p:sldId id="386" r:id="rId1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83879" autoAdjust="0"/>
  </p:normalViewPr>
  <p:slideViewPr>
    <p:cSldViewPr snapToGrid="0">
      <p:cViewPr>
        <p:scale>
          <a:sx n="67" d="100"/>
          <a:sy n="67" d="100"/>
        </p:scale>
        <p:origin x="176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 smtClean="0"/>
              <a:t>Student Presentation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&lt;PAPER NAME&gt;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endParaRPr lang="en-US" dirty="0" smtClean="0"/>
          </a:p>
          <a:p>
            <a:r>
              <a:rPr lang="en-US" i="1" dirty="0" smtClean="0"/>
              <a:t>&lt;NAME</a:t>
            </a:r>
            <a:r>
              <a:rPr lang="en-US" i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&lt;date&gt;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  </a:t>
            </a:r>
            <a:r>
              <a:rPr lang="en-US" i="1" dirty="0" smtClean="0"/>
              <a:t>&lt;IDEA&gt;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36157</TotalTime>
  <Words>46</Words>
  <Application>Microsoft Macintosh PowerPoint</Application>
  <PresentationFormat>On-screen Show (4:3)</PresentationFormat>
  <Paragraphs>21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ＭＳ Ｐゴシック</vt:lpstr>
      <vt:lpstr>Times</vt:lpstr>
      <vt:lpstr>Times New Roman</vt:lpstr>
      <vt:lpstr>1_Office Theme</vt:lpstr>
      <vt:lpstr>Student Presentation  &lt;PAPER NAME&gt;</vt:lpstr>
      <vt:lpstr>Problem Statement / Motivation</vt:lpstr>
      <vt:lpstr>Previous Solutions</vt:lpstr>
      <vt:lpstr>Key Idea</vt:lpstr>
      <vt:lpstr>Key Challenges</vt:lpstr>
      <vt:lpstr>Key Result (Evaluation)</vt:lpstr>
      <vt:lpstr>Impact</vt:lpstr>
      <vt:lpstr>Technical Details</vt:lpstr>
      <vt:lpstr>Key Idea:   &lt;IDEA&gt;</vt:lpstr>
    </vt:vector>
  </TitlesOfParts>
  <Company>Princeton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1474</cp:revision>
  <cp:lastPrinted>2016-09-14T02:16:39Z</cp:lastPrinted>
  <dcterms:created xsi:type="dcterms:W3CDTF">2013-10-08T01:49:25Z</dcterms:created>
  <dcterms:modified xsi:type="dcterms:W3CDTF">2018-02-07T00:58:20Z</dcterms:modified>
</cp:coreProperties>
</file>