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05" r:id="rId40"/>
    <p:sldId id="306" r:id="rId41"/>
    <p:sldId id="307" r:id="rId42"/>
    <p:sldId id="308" r:id="rId43"/>
    <p:sldId id="309" r:id="rId44"/>
    <p:sldId id="310" r:id="rId45"/>
    <p:sldId id="311" r:id="rId46"/>
    <p:sldId id="312" r:id="rId47"/>
    <p:sldId id="313" r:id="rId48"/>
    <p:sldId id="314" r:id="rId49"/>
  </p:sldIdLst>
  <p:sldSz cx="9144000" cy="6858000" type="screen4x3"/>
  <p:notesSz cx="9144000" cy="6858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1pPr>
    <a:lvl2pPr marL="0" marR="0" indent="4572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2pPr>
    <a:lvl3pPr marL="0" marR="0" indent="9144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3pPr>
    <a:lvl4pPr marL="0" marR="0" indent="13716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4pPr>
    <a:lvl5pPr marL="0" marR="0" indent="18288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5pPr>
    <a:lvl6pPr marL="0" marR="0" indent="22860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6pPr>
    <a:lvl7pPr marL="0" marR="0" indent="27432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7pPr>
    <a:lvl8pPr marL="0" marR="0" indent="32004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8pPr>
    <a:lvl9pPr marL="0" marR="0" indent="365760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82"/>
    <p:restoredTop sz="93729"/>
  </p:normalViewPr>
  <p:slideViewPr>
    <p:cSldViewPr snapToGrid="0" snapToObjects="1">
      <p:cViewPr varScale="1">
        <p:scale>
          <a:sx n="90" d="100"/>
          <a:sy n="90" d="100"/>
        </p:scale>
        <p:origin x="20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4F4A88-F41B-DD44-9A60-BDA742237F7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357F33-341A-8642-8A44-CE081259D59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878183C-40F5-FF40-A0B8-31D11346D465}" type="datetimeFigureOut">
              <a:rPr lang="en-US" smtClean="0"/>
              <a:t>3/13/19</a:t>
            </a:fld>
            <a:endParaRPr lang="en-US"/>
          </a:p>
        </p:txBody>
      </p:sp>
      <p:sp>
        <p:nvSpPr>
          <p:cNvPr id="4" name="Footer Placeholder 3">
            <a:extLst>
              <a:ext uri="{FF2B5EF4-FFF2-40B4-BE49-F238E27FC236}">
                <a16:creationId xmlns:a16="http://schemas.microsoft.com/office/drawing/2014/main" id="{2F057C1F-B0FA-6E4A-8CC0-C99666404721}"/>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68FED5-9D6B-E847-8921-273F5D84B8E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4C06878-0703-3342-81FF-B8EA0B8C524E}" type="slidenum">
              <a:rPr lang="en-US" smtClean="0"/>
              <a:t>‹#›</a:t>
            </a:fld>
            <a:endParaRPr lang="en-US"/>
          </a:p>
        </p:txBody>
      </p:sp>
    </p:spTree>
    <p:extLst>
      <p:ext uri="{BB962C8B-B14F-4D97-AF65-F5344CB8AC3E}">
        <p14:creationId xmlns:p14="http://schemas.microsoft.com/office/powerpoint/2010/main" val="323224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xfrm>
            <a:off x="2857500" y="514350"/>
            <a:ext cx="3429000" cy="2571750"/>
          </a:xfrm>
          <a:prstGeom prst="rect">
            <a:avLst/>
          </a:prstGeom>
        </p:spPr>
        <p:txBody>
          <a:bodyPr/>
          <a:lstStyle/>
          <a:p>
            <a:endParaRPr/>
          </a:p>
        </p:txBody>
      </p:sp>
      <p:sp>
        <p:nvSpPr>
          <p:cNvPr id="176" name="Shape 176"/>
          <p:cNvSpPr>
            <a:spLocks noGrp="1"/>
          </p:cNvSpPr>
          <p:nvPr>
            <p:ph type="body" sz="quarter" idx="1"/>
          </p:nvPr>
        </p:nvSpPr>
        <p:spPr>
          <a:xfrm>
            <a:off x="1219200" y="3257550"/>
            <a:ext cx="6705600" cy="30861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381000" y="685800"/>
            <a:ext cx="8382000" cy="1905000"/>
          </a:xfrm>
          <a:prstGeom prst="rect">
            <a:avLst/>
          </a:prstGeom>
        </p:spPr>
        <p:txBody>
          <a:bodyPr/>
          <a:lstStyle>
            <a:lvl1pPr algn="ctr">
              <a:lnSpc>
                <a:spcPct val="100000"/>
              </a:lnSpc>
              <a:defRPr spc="0"/>
            </a:lvl1pPr>
          </a:lstStyle>
          <a:p>
            <a:r>
              <a:t>Title Text</a:t>
            </a:r>
          </a:p>
        </p:txBody>
      </p:sp>
      <p:sp>
        <p:nvSpPr>
          <p:cNvPr id="13" name="Body Level One…"/>
          <p:cNvSpPr txBox="1">
            <a:spLocks noGrp="1"/>
          </p:cNvSpPr>
          <p:nvPr>
            <p:ph type="body" sz="quarter" idx="1"/>
          </p:nvPr>
        </p:nvSpPr>
        <p:spPr>
          <a:xfrm>
            <a:off x="1371600" y="4495800"/>
            <a:ext cx="6400800" cy="1752600"/>
          </a:xfrm>
          <a:prstGeom prst="rect">
            <a:avLst/>
          </a:prstGeom>
        </p:spPr>
        <p:txBody>
          <a:bodyPr/>
          <a:lstStyle>
            <a:lvl1pPr marL="0" indent="0" algn="ctr">
              <a:lnSpc>
                <a:spcPct val="80000"/>
              </a:lnSpc>
              <a:spcBef>
                <a:spcPts val="600"/>
              </a:spcBef>
              <a:buSzTx/>
              <a:buFontTx/>
              <a:buNone/>
              <a:defRPr sz="2800"/>
            </a:lvl1pPr>
            <a:lvl2pPr marL="0" indent="457200" algn="ctr">
              <a:lnSpc>
                <a:spcPct val="80000"/>
              </a:lnSpc>
              <a:spcBef>
                <a:spcPts val="600"/>
              </a:spcBef>
              <a:buSzTx/>
              <a:buFontTx/>
              <a:buNone/>
              <a:defRPr sz="2800"/>
            </a:lvl2pPr>
            <a:lvl3pPr marL="0" indent="914400" algn="ctr">
              <a:lnSpc>
                <a:spcPct val="80000"/>
              </a:lnSpc>
              <a:spcBef>
                <a:spcPts val="600"/>
              </a:spcBef>
              <a:buSzTx/>
              <a:buFontTx/>
              <a:buNone/>
              <a:defRPr sz="2800"/>
            </a:lvl3pPr>
            <a:lvl4pPr marL="0" indent="1371600" algn="ctr">
              <a:lnSpc>
                <a:spcPct val="80000"/>
              </a:lnSpc>
              <a:spcBef>
                <a:spcPts val="600"/>
              </a:spcBef>
              <a:buSzTx/>
              <a:buFontTx/>
              <a:buNone/>
              <a:defRPr sz="2800"/>
            </a:lvl4pPr>
            <a:lvl5pPr marL="0" indent="1828800" algn="ctr">
              <a:lnSpc>
                <a:spcPct val="80000"/>
              </a:lnSpc>
              <a:spcBef>
                <a:spcPts val="600"/>
              </a:spcBef>
              <a:buSzTx/>
              <a:buFontTx/>
              <a:buNone/>
              <a:defRPr sz="2800"/>
            </a:lvl5pPr>
          </a:lstStyle>
          <a:p>
            <a:r>
              <a:t>Body Level One</a:t>
            </a:r>
          </a:p>
          <a:p>
            <a:pPr lvl="1"/>
            <a:r>
              <a:t>Body Level Two</a:t>
            </a:r>
          </a:p>
          <a:p>
            <a:pPr lvl="2"/>
            <a:r>
              <a:t>Body Level Three</a:t>
            </a:r>
          </a:p>
          <a:p>
            <a:pPr lvl="3"/>
            <a:r>
              <a:t>Body Level Four</a:t>
            </a:r>
          </a:p>
          <a:p>
            <a:pPr lvl="4"/>
            <a:r>
              <a:t>Body Level Five</a:t>
            </a:r>
          </a:p>
        </p:txBody>
      </p:sp>
      <p:pic>
        <p:nvPicPr>
          <p:cNvPr id="14" name="Picture 6" descr="Picture 6"/>
          <p:cNvPicPr>
            <a:picLocks noChangeAspect="1"/>
          </p:cNvPicPr>
          <p:nvPr/>
        </p:nvPicPr>
        <p:blipFill>
          <a:blip r:embed="rId2">
            <a:extLst/>
          </a:blip>
          <a:stretch>
            <a:fillRect/>
          </a:stretch>
        </p:blipFill>
        <p:spPr>
          <a:xfrm>
            <a:off x="4169050" y="2971800"/>
            <a:ext cx="805901" cy="1018171"/>
          </a:xfrm>
          <a:prstGeom prst="rect">
            <a:avLst/>
          </a:prstGeom>
          <a:ln w="12700">
            <a:miter lim="400000"/>
          </a:ln>
        </p:spPr>
      </p:pic>
      <p:sp>
        <p:nvSpPr>
          <p:cNvPr id="15" name="Straight Connector 7"/>
          <p:cNvSpPr/>
          <p:nvPr/>
        </p:nvSpPr>
        <p:spPr>
          <a:xfrm>
            <a:off x="152400" y="4343400"/>
            <a:ext cx="8763001" cy="0"/>
          </a:xfrm>
          <a:prstGeom prst="line">
            <a:avLst/>
          </a:prstGeom>
          <a:ln w="25400">
            <a:solidFill>
              <a:srgbClr val="FF6600"/>
            </a:solidFill>
          </a:ln>
        </p:spPr>
        <p:txBody>
          <a:bodyPr lIns="45719" rIns="45719"/>
          <a:lstStyle/>
          <a:p>
            <a:endParaRPr/>
          </a:p>
        </p:txBody>
      </p:sp>
      <p:sp>
        <p:nvSpPr>
          <p:cNvPr id="16"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0" name="Title Text"/>
          <p:cNvSpPr txBox="1">
            <a:spLocks noGrp="1"/>
          </p:cNvSpPr>
          <p:nvPr>
            <p:ph type="title"/>
          </p:nvPr>
        </p:nvSpPr>
        <p:spPr>
          <a:xfrm>
            <a:off x="1792288" y="4800600"/>
            <a:ext cx="5486401" cy="566738"/>
          </a:xfrm>
          <a:prstGeom prst="rect">
            <a:avLst/>
          </a:prstGeom>
        </p:spPr>
        <p:txBody>
          <a:bodyPr/>
          <a:lstStyle>
            <a:lvl1pPr>
              <a:lnSpc>
                <a:spcPct val="100000"/>
              </a:lnSpc>
              <a:defRPr sz="2000" spc="0"/>
            </a:lvl1pPr>
          </a:lstStyle>
          <a:p>
            <a:r>
              <a:t>Title Text</a:t>
            </a:r>
          </a:p>
        </p:txBody>
      </p:sp>
      <p:sp>
        <p:nvSpPr>
          <p:cNvPr id="101" name="Picture Placeholder 2"/>
          <p:cNvSpPr>
            <a:spLocks noGrp="1"/>
          </p:cNvSpPr>
          <p:nvPr>
            <p:ph type="pic" sz="half" idx="13"/>
          </p:nvPr>
        </p:nvSpPr>
        <p:spPr>
          <a:xfrm>
            <a:off x="1792288" y="612775"/>
            <a:ext cx="5486401" cy="4114800"/>
          </a:xfrm>
          <a:prstGeom prst="rect">
            <a:avLst/>
          </a:prstGeom>
        </p:spPr>
        <p:txBody>
          <a:bodyPr lIns="91439" tIns="45719" rIns="91439" bIns="45719">
            <a:noAutofit/>
          </a:bodyPr>
          <a:lstStyle/>
          <a:p>
            <a:endParaRPr/>
          </a:p>
        </p:txBody>
      </p:sp>
      <p:sp>
        <p:nvSpPr>
          <p:cNvPr id="102" name="Body Level One…"/>
          <p:cNvSpPr txBox="1">
            <a:spLocks noGrp="1"/>
          </p:cNvSpPr>
          <p:nvPr>
            <p:ph type="body" sz="quarter" idx="1"/>
          </p:nvPr>
        </p:nvSpPr>
        <p:spPr>
          <a:xfrm>
            <a:off x="1792288" y="5367337"/>
            <a:ext cx="5486401" cy="804863"/>
          </a:xfrm>
          <a:prstGeom prst="rect">
            <a:avLst/>
          </a:prstGeom>
        </p:spPr>
        <p:txBody>
          <a:bodyPr/>
          <a:lstStyle>
            <a:lvl1pPr marL="0" indent="0">
              <a:lnSpc>
                <a:spcPct val="80000"/>
              </a:lnSpc>
              <a:spcBef>
                <a:spcPts val="300"/>
              </a:spcBef>
              <a:buSzTx/>
              <a:buFontTx/>
              <a:buNone/>
              <a:defRPr sz="1400"/>
            </a:lvl1pPr>
            <a:lvl2pPr marL="0" indent="457200">
              <a:lnSpc>
                <a:spcPct val="80000"/>
              </a:lnSpc>
              <a:spcBef>
                <a:spcPts val="300"/>
              </a:spcBef>
              <a:buSzTx/>
              <a:buFontTx/>
              <a:buNone/>
              <a:defRPr sz="1400"/>
            </a:lvl2pPr>
            <a:lvl3pPr marL="0" indent="914400">
              <a:lnSpc>
                <a:spcPct val="80000"/>
              </a:lnSpc>
              <a:spcBef>
                <a:spcPts val="300"/>
              </a:spcBef>
              <a:buSzTx/>
              <a:buFontTx/>
              <a:buNone/>
              <a:defRPr sz="1400"/>
            </a:lvl3pPr>
            <a:lvl4pPr marL="0" indent="1371600">
              <a:lnSpc>
                <a:spcPct val="80000"/>
              </a:lnSpc>
              <a:spcBef>
                <a:spcPts val="300"/>
              </a:spcBef>
              <a:buSzTx/>
              <a:buFontTx/>
              <a:buNone/>
              <a:defRPr sz="1400"/>
            </a:lvl4pPr>
            <a:lvl5pPr marL="0" indent="1828800">
              <a:lnSpc>
                <a:spcPct val="80000"/>
              </a:lnSpc>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110" name="Body Level One…"/>
          <p:cNvSpPr txBox="1">
            <a:spLocks noGrp="1"/>
          </p:cNvSpPr>
          <p:nvPr>
            <p:ph type="body" idx="1"/>
          </p:nvPr>
        </p:nvSpPr>
        <p:spPr>
          <a:xfrm>
            <a:off x="152400" y="1447800"/>
            <a:ext cx="8763000" cy="5029200"/>
          </a:xfrm>
          <a:prstGeom prst="rect">
            <a:avLst/>
          </a:prstGeom>
        </p:spPr>
        <p:txBody>
          <a:bodyPr/>
          <a:lstStyle>
            <a:lvl1pPr>
              <a:lnSpc>
                <a:spcPct val="80000"/>
              </a:lnSpc>
              <a:spcBef>
                <a:spcPts val="500"/>
              </a:spcBef>
              <a:defRPr sz="2400"/>
            </a:lvl1pPr>
            <a:lvl2pPr marL="742950" indent="-285750">
              <a:lnSpc>
                <a:spcPct val="80000"/>
              </a:lnSpc>
              <a:spcBef>
                <a:spcPts val="500"/>
              </a:spcBef>
              <a:defRPr sz="2400"/>
            </a:lvl2pPr>
            <a:lvl3pPr marL="1143000" indent="-228600">
              <a:lnSpc>
                <a:spcPct val="80000"/>
              </a:lnSpc>
              <a:spcBef>
                <a:spcPts val="500"/>
              </a:spcBef>
              <a:defRPr sz="2400"/>
            </a:lvl3pPr>
            <a:lvl4pPr marL="1600200" indent="-228600">
              <a:lnSpc>
                <a:spcPct val="80000"/>
              </a:lnSpc>
              <a:spcBef>
                <a:spcPts val="500"/>
              </a:spcBef>
              <a:defRPr sz="2400"/>
            </a:lvl4pPr>
            <a:lvl5pPr marL="2057400" indent="-228600">
              <a:lnSpc>
                <a:spcPct val="80000"/>
              </a:lnSpc>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2" name="Title Text"/>
          <p:cNvSpPr txBox="1">
            <a:spLocks noGrp="1"/>
          </p:cNvSpPr>
          <p:nvPr>
            <p:ph type="title"/>
          </p:nvPr>
        </p:nvSpPr>
        <p:spPr>
          <a:xfrm>
            <a:off x="152400" y="152400"/>
            <a:ext cx="8001000" cy="1066800"/>
          </a:xfrm>
          <a:prstGeom prst="rect">
            <a:avLst/>
          </a:prstGeom>
        </p:spPr>
        <p:txBody>
          <a:bodyPr/>
          <a:lstStyle>
            <a:lvl1pPr>
              <a:lnSpc>
                <a:spcPct val="100000"/>
              </a:lnSpc>
              <a:defRPr spc="0"/>
            </a:lvl1pPr>
          </a:lstStyle>
          <a:p>
            <a:r>
              <a:t>Title Text</a:t>
            </a:r>
          </a:p>
        </p:txBody>
      </p:sp>
      <p:pic>
        <p:nvPicPr>
          <p:cNvPr id="113" name="Picture 7" descr="Picture 7"/>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114" name="Straight Connector 8"/>
          <p:cNvSpPr/>
          <p:nvPr/>
        </p:nvSpPr>
        <p:spPr>
          <a:xfrm>
            <a:off x="152400" y="1295400"/>
            <a:ext cx="8763001" cy="0"/>
          </a:xfrm>
          <a:prstGeom prst="line">
            <a:avLst/>
          </a:prstGeom>
          <a:ln w="25400">
            <a:solidFill>
              <a:srgbClr val="FF6600"/>
            </a:solidFill>
          </a:ln>
        </p:spPr>
        <p:txBody>
          <a:bodyPr lIns="45719" rIns="4571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21" name="Title Text"/>
          <p:cNvSpPr txBox="1">
            <a:spLocks noGrp="1"/>
          </p:cNvSpPr>
          <p:nvPr>
            <p:ph type="title"/>
          </p:nvPr>
        </p:nvSpPr>
        <p:spPr>
          <a:xfrm>
            <a:off x="6629400" y="274638"/>
            <a:ext cx="2057400" cy="5851526"/>
          </a:xfrm>
          <a:prstGeom prst="rect">
            <a:avLst/>
          </a:prstGeom>
        </p:spPr>
        <p:txBody>
          <a:bodyPr anchor="t"/>
          <a:lstStyle>
            <a:lvl1pPr>
              <a:lnSpc>
                <a:spcPct val="100000"/>
              </a:lnSpc>
              <a:defRPr spc="0"/>
            </a:lvl1pPr>
          </a:lstStyle>
          <a:p>
            <a:r>
              <a:t>Title Text</a:t>
            </a:r>
          </a:p>
        </p:txBody>
      </p:sp>
      <p:sp>
        <p:nvSpPr>
          <p:cNvPr id="122" name="Body Level One…"/>
          <p:cNvSpPr txBox="1">
            <a:spLocks noGrp="1"/>
          </p:cNvSpPr>
          <p:nvPr>
            <p:ph type="body" idx="1"/>
          </p:nvPr>
        </p:nvSpPr>
        <p:spPr>
          <a:xfrm>
            <a:off x="457200" y="274638"/>
            <a:ext cx="6019800" cy="5851526"/>
          </a:xfrm>
          <a:prstGeom prst="rect">
            <a:avLst/>
          </a:prstGeom>
        </p:spPr>
        <p:txBody>
          <a:bodyPr/>
          <a:lstStyle>
            <a:lvl1pPr>
              <a:lnSpc>
                <a:spcPct val="80000"/>
              </a:lnSpc>
              <a:spcBef>
                <a:spcPts val="500"/>
              </a:spcBef>
              <a:defRPr sz="2400"/>
            </a:lvl1pPr>
            <a:lvl2pPr marL="742950" indent="-285750">
              <a:lnSpc>
                <a:spcPct val="80000"/>
              </a:lnSpc>
              <a:spcBef>
                <a:spcPts val="500"/>
              </a:spcBef>
              <a:defRPr sz="2400"/>
            </a:lvl2pPr>
            <a:lvl3pPr marL="1143000" indent="-228600">
              <a:lnSpc>
                <a:spcPct val="80000"/>
              </a:lnSpc>
              <a:spcBef>
                <a:spcPts val="500"/>
              </a:spcBef>
              <a:defRPr sz="2400"/>
            </a:lvl3pPr>
            <a:lvl4pPr marL="1600200" indent="-228600">
              <a:lnSpc>
                <a:spcPct val="80000"/>
              </a:lnSpc>
              <a:spcBef>
                <a:spcPts val="500"/>
              </a:spcBef>
              <a:defRPr sz="2400"/>
            </a:lvl4pPr>
            <a:lvl5pPr marL="2057400" indent="-228600">
              <a:lnSpc>
                <a:spcPct val="80000"/>
              </a:lnSpc>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130" name="Title Text"/>
          <p:cNvSpPr txBox="1">
            <a:spLocks noGrp="1"/>
          </p:cNvSpPr>
          <p:nvPr>
            <p:ph type="title"/>
          </p:nvPr>
        </p:nvSpPr>
        <p:spPr>
          <a:xfrm>
            <a:off x="311708" y="1601824"/>
            <a:ext cx="8520601" cy="2052601"/>
          </a:xfrm>
          <a:prstGeom prst="rect">
            <a:avLst/>
          </a:prstGeom>
        </p:spPr>
        <p:txBody>
          <a:bodyPr lIns="91424" tIns="91424" rIns="91424" bIns="91424"/>
          <a:lstStyle>
            <a:lvl1pPr algn="ctr" defTabSz="1219200">
              <a:lnSpc>
                <a:spcPct val="100000"/>
              </a:lnSpc>
              <a:defRPr sz="6800" b="0" spc="0"/>
            </a:lvl1pPr>
          </a:lstStyle>
          <a:p>
            <a:r>
              <a:t>Title Text</a:t>
            </a:r>
          </a:p>
        </p:txBody>
      </p:sp>
      <p:sp>
        <p:nvSpPr>
          <p:cNvPr id="131" name="Body Level One…"/>
          <p:cNvSpPr txBox="1">
            <a:spLocks noGrp="1"/>
          </p:cNvSpPr>
          <p:nvPr>
            <p:ph type="body" sz="quarter" idx="1"/>
          </p:nvPr>
        </p:nvSpPr>
        <p:spPr>
          <a:xfrm>
            <a:off x="311699" y="3691375"/>
            <a:ext cx="8520602" cy="792601"/>
          </a:xfrm>
          <a:prstGeom prst="rect">
            <a:avLst/>
          </a:prstGeom>
        </p:spPr>
        <p:txBody>
          <a:bodyPr lIns="91424" tIns="91424" rIns="91424" bIns="91424"/>
          <a:lstStyle>
            <a:lvl1pPr marL="457200" algn="ctr" defTabSz="1219200">
              <a:spcBef>
                <a:spcPts val="0"/>
              </a:spcBef>
              <a:buSzTx/>
              <a:buFontTx/>
              <a:buNone/>
              <a:defRPr sz="3600" spc="0">
                <a:solidFill>
                  <a:srgbClr val="595959"/>
                </a:solidFill>
              </a:defRPr>
            </a:lvl1pPr>
            <a:lvl2pPr marL="457200" indent="139700" algn="ctr" defTabSz="1219200">
              <a:spcBef>
                <a:spcPts val="0"/>
              </a:spcBef>
              <a:buSzTx/>
              <a:buFontTx/>
              <a:buNone/>
              <a:defRPr sz="3600" spc="0">
                <a:solidFill>
                  <a:srgbClr val="595959"/>
                </a:solidFill>
              </a:defRPr>
            </a:lvl2pPr>
            <a:lvl3pPr marL="457200" indent="596900" algn="ctr" defTabSz="1219200">
              <a:spcBef>
                <a:spcPts val="0"/>
              </a:spcBef>
              <a:buSzTx/>
              <a:buFontTx/>
              <a:buNone/>
              <a:defRPr sz="3600" spc="0">
                <a:solidFill>
                  <a:srgbClr val="595959"/>
                </a:solidFill>
              </a:defRPr>
            </a:lvl3pPr>
            <a:lvl4pPr marL="457200" indent="1054100" algn="ctr" defTabSz="1219200">
              <a:spcBef>
                <a:spcPts val="0"/>
              </a:spcBef>
              <a:buSzTx/>
              <a:buFontTx/>
              <a:buNone/>
              <a:defRPr sz="3600" spc="0">
                <a:solidFill>
                  <a:srgbClr val="595959"/>
                </a:solidFill>
              </a:defRPr>
            </a:lvl4pPr>
            <a:lvl5pPr marL="457200" indent="1511300" algn="ctr" defTabSz="1219200">
              <a:spcBef>
                <a:spcPts val="0"/>
              </a:spcBef>
              <a:buSzTx/>
              <a:buFontTx/>
              <a:buNone/>
              <a:defRPr sz="3600" spc="0">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8656092" y="5539434"/>
            <a:ext cx="365066" cy="355666"/>
          </a:xfrm>
          <a:prstGeom prst="rect">
            <a:avLst/>
          </a:prstGeom>
        </p:spPr>
        <p:txBody>
          <a:bodyPr lIns="91424" tIns="91424" rIns="91424" bIns="91424"/>
          <a:lstStyle>
            <a:lvl1pPr defTabSz="1219200">
              <a:defRPr sz="1200" b="0">
                <a:solidFill>
                  <a:srgbClr val="595959"/>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311699" y="1302275"/>
            <a:ext cx="8520602" cy="572701"/>
          </a:xfrm>
          <a:prstGeom prst="rect">
            <a:avLst/>
          </a:prstGeom>
        </p:spPr>
        <p:txBody>
          <a:bodyPr lIns="91424" tIns="91424" rIns="91424" bIns="91424" anchor="t"/>
          <a:lstStyle>
            <a:lvl1pPr defTabSz="1219200">
              <a:lnSpc>
                <a:spcPct val="100000"/>
              </a:lnSpc>
              <a:defRPr b="0" spc="0"/>
            </a:lvl1pPr>
          </a:lstStyle>
          <a:p>
            <a:r>
              <a:t>Title Text</a:t>
            </a:r>
          </a:p>
        </p:txBody>
      </p:sp>
      <p:sp>
        <p:nvSpPr>
          <p:cNvPr id="140" name="Body Level One…"/>
          <p:cNvSpPr txBox="1">
            <a:spLocks noGrp="1"/>
          </p:cNvSpPr>
          <p:nvPr>
            <p:ph type="body" idx="1"/>
          </p:nvPr>
        </p:nvSpPr>
        <p:spPr>
          <a:xfrm>
            <a:off x="311699" y="2009725"/>
            <a:ext cx="8520602" cy="3416400"/>
          </a:xfrm>
          <a:prstGeom prst="rect">
            <a:avLst/>
          </a:prstGeom>
        </p:spPr>
        <p:txBody>
          <a:bodyPr lIns="91424" tIns="91424" rIns="91424" bIns="91424"/>
          <a:lstStyle>
            <a:lvl1pPr marL="571500" indent="-457200" defTabSz="1219200">
              <a:lnSpc>
                <a:spcPct val="115000"/>
              </a:lnSpc>
              <a:spcBef>
                <a:spcPts val="0"/>
              </a:spcBef>
              <a:buClr>
                <a:srgbClr val="595959"/>
              </a:buClr>
              <a:buSzPts val="2400"/>
              <a:buChar char="●"/>
              <a:defRPr sz="2400" spc="0">
                <a:solidFill>
                  <a:srgbClr val="595959"/>
                </a:solidFill>
              </a:defRPr>
            </a:lvl1pPr>
            <a:lvl2pPr marL="1141185" indent="-544285" defTabSz="1219200">
              <a:lnSpc>
                <a:spcPct val="115000"/>
              </a:lnSpc>
              <a:spcBef>
                <a:spcPts val="0"/>
              </a:spcBef>
              <a:buClr>
                <a:srgbClr val="595959"/>
              </a:buClr>
              <a:buSzPts val="2400"/>
              <a:buChar char="○"/>
              <a:defRPr sz="2400" spc="0">
                <a:solidFill>
                  <a:srgbClr val="595959"/>
                </a:solidFill>
              </a:defRPr>
            </a:lvl2pPr>
            <a:lvl3pPr marL="1598385" indent="-544285" defTabSz="1219200">
              <a:lnSpc>
                <a:spcPct val="115000"/>
              </a:lnSpc>
              <a:spcBef>
                <a:spcPts val="0"/>
              </a:spcBef>
              <a:buClr>
                <a:srgbClr val="595959"/>
              </a:buClr>
              <a:buSzPts val="2400"/>
              <a:buChar char="■"/>
              <a:defRPr sz="2400" spc="0">
                <a:solidFill>
                  <a:srgbClr val="595959"/>
                </a:solidFill>
              </a:defRPr>
            </a:lvl3pPr>
            <a:lvl4pPr marL="2055585" indent="-544285" defTabSz="1219200">
              <a:lnSpc>
                <a:spcPct val="115000"/>
              </a:lnSpc>
              <a:spcBef>
                <a:spcPts val="0"/>
              </a:spcBef>
              <a:buClr>
                <a:srgbClr val="595959"/>
              </a:buClr>
              <a:buSzPts val="2400"/>
              <a:buChar char="●"/>
              <a:defRPr sz="2400" spc="0">
                <a:solidFill>
                  <a:srgbClr val="595959"/>
                </a:solidFill>
              </a:defRPr>
            </a:lvl4pPr>
            <a:lvl5pPr marL="2512785" indent="-544285" defTabSz="1219200">
              <a:lnSpc>
                <a:spcPct val="115000"/>
              </a:lnSpc>
              <a:spcBef>
                <a:spcPts val="0"/>
              </a:spcBef>
              <a:buClr>
                <a:srgbClr val="595959"/>
              </a:buClr>
              <a:buSzPts val="2400"/>
              <a:buChar char="○"/>
              <a:defRPr sz="2400" spc="0">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8656092" y="5539434"/>
            <a:ext cx="365066" cy="355666"/>
          </a:xfrm>
          <a:prstGeom prst="rect">
            <a:avLst/>
          </a:prstGeom>
        </p:spPr>
        <p:txBody>
          <a:bodyPr lIns="91424" tIns="91424" rIns="91424" bIns="91424"/>
          <a:lstStyle>
            <a:lvl1pPr defTabSz="1219200">
              <a:defRPr sz="1200" b="0">
                <a:solidFill>
                  <a:srgbClr val="595959"/>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_AND_BODY">
    <p:bg>
      <p:bgPr>
        <a:solidFill>
          <a:srgbClr val="000000"/>
        </a:solidFill>
        <a:effectLst/>
      </p:bgPr>
    </p:bg>
    <p:spTree>
      <p:nvGrpSpPr>
        <p:cNvPr id="1" name=""/>
        <p:cNvGrpSpPr/>
        <p:nvPr/>
      </p:nvGrpSpPr>
      <p:grpSpPr>
        <a:xfrm>
          <a:off x="0" y="0"/>
          <a:ext cx="0" cy="0"/>
          <a:chOff x="0" y="0"/>
          <a:chExt cx="0" cy="0"/>
        </a:xfrm>
      </p:grpSpPr>
      <p:sp>
        <p:nvSpPr>
          <p:cNvPr id="148" name="Title Text"/>
          <p:cNvSpPr txBox="1">
            <a:spLocks noGrp="1"/>
          </p:cNvSpPr>
          <p:nvPr>
            <p:ph type="title"/>
          </p:nvPr>
        </p:nvSpPr>
        <p:spPr>
          <a:xfrm>
            <a:off x="311699" y="1302275"/>
            <a:ext cx="8520602" cy="572701"/>
          </a:xfrm>
          <a:prstGeom prst="rect">
            <a:avLst/>
          </a:prstGeom>
        </p:spPr>
        <p:txBody>
          <a:bodyPr lIns="91424" tIns="91424" rIns="91424" bIns="91424" anchor="t"/>
          <a:lstStyle>
            <a:lvl1pPr defTabSz="1219200">
              <a:lnSpc>
                <a:spcPct val="100000"/>
              </a:lnSpc>
              <a:defRPr b="0" spc="0">
                <a:solidFill>
                  <a:srgbClr val="FFFFFF"/>
                </a:solidFill>
              </a:defRPr>
            </a:lvl1pPr>
          </a:lstStyle>
          <a:p>
            <a:r>
              <a:t>Title Text</a:t>
            </a:r>
          </a:p>
        </p:txBody>
      </p:sp>
      <p:sp>
        <p:nvSpPr>
          <p:cNvPr id="149" name="Body Level One…"/>
          <p:cNvSpPr txBox="1">
            <a:spLocks noGrp="1"/>
          </p:cNvSpPr>
          <p:nvPr>
            <p:ph type="body" idx="1"/>
          </p:nvPr>
        </p:nvSpPr>
        <p:spPr>
          <a:xfrm>
            <a:off x="311699" y="2009725"/>
            <a:ext cx="8520602" cy="3416400"/>
          </a:xfrm>
          <a:prstGeom prst="rect">
            <a:avLst/>
          </a:prstGeom>
        </p:spPr>
        <p:txBody>
          <a:bodyPr lIns="91424" tIns="91424" rIns="91424" bIns="91424"/>
          <a:lstStyle>
            <a:lvl1pPr marL="571500" indent="-457200" defTabSz="1219200">
              <a:lnSpc>
                <a:spcPct val="115000"/>
              </a:lnSpc>
              <a:spcBef>
                <a:spcPts val="0"/>
              </a:spcBef>
              <a:buClr>
                <a:srgbClr val="ADADAD"/>
              </a:buClr>
              <a:buSzPts val="2400"/>
              <a:buChar char="●"/>
              <a:defRPr sz="2400" spc="0">
                <a:solidFill>
                  <a:srgbClr val="ADADAD"/>
                </a:solidFill>
              </a:defRPr>
            </a:lvl1pPr>
            <a:lvl2pPr marL="1141185" indent="-544285" defTabSz="1219200">
              <a:lnSpc>
                <a:spcPct val="115000"/>
              </a:lnSpc>
              <a:spcBef>
                <a:spcPts val="0"/>
              </a:spcBef>
              <a:buClr>
                <a:srgbClr val="ADADAD"/>
              </a:buClr>
              <a:buSzPts val="2400"/>
              <a:buChar char="○"/>
              <a:defRPr sz="2400" spc="0">
                <a:solidFill>
                  <a:srgbClr val="ADADAD"/>
                </a:solidFill>
              </a:defRPr>
            </a:lvl2pPr>
            <a:lvl3pPr marL="1598385" indent="-544285" defTabSz="1219200">
              <a:lnSpc>
                <a:spcPct val="115000"/>
              </a:lnSpc>
              <a:spcBef>
                <a:spcPts val="0"/>
              </a:spcBef>
              <a:buClr>
                <a:srgbClr val="ADADAD"/>
              </a:buClr>
              <a:buSzPts val="2400"/>
              <a:buChar char="■"/>
              <a:defRPr sz="2400" spc="0">
                <a:solidFill>
                  <a:srgbClr val="ADADAD"/>
                </a:solidFill>
              </a:defRPr>
            </a:lvl3pPr>
            <a:lvl4pPr marL="2055585" indent="-544285" defTabSz="1219200">
              <a:lnSpc>
                <a:spcPct val="115000"/>
              </a:lnSpc>
              <a:spcBef>
                <a:spcPts val="0"/>
              </a:spcBef>
              <a:buClr>
                <a:srgbClr val="ADADAD"/>
              </a:buClr>
              <a:buSzPts val="2400"/>
              <a:buChar char="●"/>
              <a:defRPr sz="2400" spc="0">
                <a:solidFill>
                  <a:srgbClr val="ADADAD"/>
                </a:solidFill>
              </a:defRPr>
            </a:lvl4pPr>
            <a:lvl5pPr marL="2512785" indent="-544285" defTabSz="1219200">
              <a:lnSpc>
                <a:spcPct val="115000"/>
              </a:lnSpc>
              <a:spcBef>
                <a:spcPts val="0"/>
              </a:spcBef>
              <a:buClr>
                <a:srgbClr val="ADADAD"/>
              </a:buClr>
              <a:buSzPts val="2400"/>
              <a:buChar char="○"/>
              <a:defRPr sz="2400" spc="0">
                <a:solidFill>
                  <a:srgbClr val="ADADAD"/>
                </a:solidFill>
              </a:defRPr>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8656092" y="5539434"/>
            <a:ext cx="365066" cy="355666"/>
          </a:xfrm>
          <a:prstGeom prst="rect">
            <a:avLst/>
          </a:prstGeom>
        </p:spPr>
        <p:txBody>
          <a:bodyPr lIns="91424" tIns="91424" rIns="91424" bIns="91424"/>
          <a:lstStyle>
            <a:lvl1pPr defTabSz="1219200">
              <a:defRPr sz="1200" b="0">
                <a:solidFill>
                  <a:srgbClr val="ADADAD"/>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OBJEC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57" name="Shape 60" descr="Shape 60"/>
          <p:cNvPicPr>
            <a:picLocks noChangeAspect="1"/>
          </p:cNvPicPr>
          <p:nvPr/>
        </p:nvPicPr>
        <p:blipFill>
          <a:blip r:embed="rId3">
            <a:extLst/>
          </a:blip>
          <a:stretch>
            <a:fillRect/>
          </a:stretch>
        </p:blipFill>
        <p:spPr>
          <a:xfrm>
            <a:off x="120650" y="5656262"/>
            <a:ext cx="1150938" cy="196851"/>
          </a:xfrm>
          <a:prstGeom prst="rect">
            <a:avLst/>
          </a:prstGeom>
          <a:ln w="12700">
            <a:miter lim="400000"/>
          </a:ln>
        </p:spPr>
      </p:pic>
      <p:sp>
        <p:nvSpPr>
          <p:cNvPr id="158" name="Title Text"/>
          <p:cNvSpPr txBox="1">
            <a:spLocks noGrp="1"/>
          </p:cNvSpPr>
          <p:nvPr>
            <p:ph type="title"/>
          </p:nvPr>
        </p:nvSpPr>
        <p:spPr>
          <a:xfrm>
            <a:off x="946150" y="1063625"/>
            <a:ext cx="7172325" cy="857250"/>
          </a:xfrm>
          <a:prstGeom prst="rect">
            <a:avLst/>
          </a:prstGeom>
        </p:spPr>
        <p:txBody>
          <a:bodyPr lIns="91424" tIns="91424" rIns="91424" bIns="91424" anchor="ctr"/>
          <a:lstStyle>
            <a:lvl1pPr defTabSz="1219200">
              <a:lnSpc>
                <a:spcPct val="100000"/>
              </a:lnSpc>
              <a:defRPr sz="1800" b="0" spc="0"/>
            </a:lvl1pPr>
          </a:lstStyle>
          <a:p>
            <a:r>
              <a:t>Title Text</a:t>
            </a:r>
          </a:p>
        </p:txBody>
      </p:sp>
      <p:sp>
        <p:nvSpPr>
          <p:cNvPr id="159" name="Body Level One…"/>
          <p:cNvSpPr txBox="1">
            <a:spLocks noGrp="1"/>
          </p:cNvSpPr>
          <p:nvPr>
            <p:ph type="body" sz="half" idx="1"/>
          </p:nvPr>
        </p:nvSpPr>
        <p:spPr>
          <a:xfrm>
            <a:off x="946150" y="2170112"/>
            <a:ext cx="7172325" cy="3394076"/>
          </a:xfrm>
          <a:prstGeom prst="rect">
            <a:avLst/>
          </a:prstGeom>
        </p:spPr>
        <p:txBody>
          <a:bodyPr lIns="91424" tIns="91424" rIns="91424" bIns="91424"/>
          <a:lstStyle>
            <a:lvl1pPr marL="304800" indent="-76200" defTabSz="1219200">
              <a:spcBef>
                <a:spcPts val="600"/>
              </a:spcBef>
              <a:buSzTx/>
              <a:buFontTx/>
              <a:buNone/>
              <a:defRPr sz="1800" spc="0"/>
            </a:lvl1pPr>
            <a:lvl2pPr marL="1005114" indent="-408214" defTabSz="1219200">
              <a:spcBef>
                <a:spcPts val="600"/>
              </a:spcBef>
              <a:buSzPts val="1800"/>
              <a:buFontTx/>
              <a:buChar char="•"/>
              <a:defRPr sz="1800" spc="0"/>
            </a:lvl2pPr>
            <a:lvl3pPr marL="1462314" indent="-408214" defTabSz="1219200">
              <a:spcBef>
                <a:spcPts val="600"/>
              </a:spcBef>
              <a:buSzPts val="1800"/>
              <a:buFontTx/>
              <a:buChar char="–"/>
              <a:defRPr sz="1800" spc="0"/>
            </a:lvl3pPr>
            <a:lvl4pPr marL="1919514" indent="-408214" defTabSz="1219200">
              <a:spcBef>
                <a:spcPts val="600"/>
              </a:spcBef>
              <a:buSzPts val="1800"/>
              <a:buFontTx/>
              <a:buChar char="•"/>
              <a:defRPr sz="1800" spc="0"/>
            </a:lvl4pPr>
            <a:lvl5pPr marL="2376714" indent="-408214" defTabSz="1219200">
              <a:spcBef>
                <a:spcPts val="600"/>
              </a:spcBef>
              <a:buSzPts val="1800"/>
              <a:buFontTx/>
              <a:buChar char="-"/>
              <a:defRPr sz="1800" spc="0"/>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8690053" y="5613736"/>
            <a:ext cx="330122" cy="332701"/>
          </a:xfrm>
          <a:prstGeom prst="rect">
            <a:avLst/>
          </a:prstGeom>
        </p:spPr>
        <p:txBody>
          <a:bodyPr lIns="45699" tIns="45699" rIns="45699" bIns="45699"/>
          <a:lstStyle>
            <a:lvl1pPr defTabSz="1219200">
              <a:defRPr sz="1600" b="0">
                <a:solidFill>
                  <a:srgbClr val="FFFFFF"/>
                </a:solidFill>
                <a:latin typeface="Source Sans Pro"/>
                <a:ea typeface="Source Sans Pro"/>
                <a:cs typeface="Source Sans Pro"/>
                <a:sym typeface="Source Sans Pro"/>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772373" y="2845760"/>
            <a:ext cx="7772401" cy="1166480"/>
          </a:xfrm>
          <a:prstGeom prst="rect">
            <a:avLst/>
          </a:prstGeom>
        </p:spPr>
        <p:txBody>
          <a:bodyPr anchor="ctr"/>
          <a:lstStyle>
            <a:lvl1pPr algn="ctr">
              <a:lnSpc>
                <a:spcPct val="100000"/>
              </a:lnSpc>
              <a:defRPr sz="4000" spc="0"/>
            </a:lvl1pPr>
          </a:lstStyle>
          <a:p>
            <a:r>
              <a:t>Title Text</a:t>
            </a:r>
          </a:p>
        </p:txBody>
      </p:sp>
      <p:sp>
        <p:nvSpPr>
          <p:cNvPr id="33" name="Body Level One…"/>
          <p:cNvSpPr txBox="1">
            <a:spLocks noGrp="1"/>
          </p:cNvSpPr>
          <p:nvPr>
            <p:ph type="body" sz="quarter" idx="1"/>
          </p:nvPr>
        </p:nvSpPr>
        <p:spPr>
          <a:xfrm>
            <a:off x="772373" y="4069953"/>
            <a:ext cx="7772401" cy="988431"/>
          </a:xfrm>
          <a:prstGeom prst="rect">
            <a:avLst/>
          </a:prstGeom>
        </p:spPr>
        <p:txBody>
          <a:bodyPr anchor="ctr"/>
          <a:lstStyle>
            <a:lvl1pPr marL="0" indent="0" algn="ctr">
              <a:lnSpc>
                <a:spcPct val="80000"/>
              </a:lnSpc>
              <a:spcBef>
                <a:spcPts val="700"/>
              </a:spcBef>
              <a:buSzTx/>
              <a:buFontTx/>
              <a:buNone/>
              <a:defRPr sz="3200">
                <a:solidFill>
                  <a:srgbClr val="595959"/>
                </a:solidFill>
              </a:defRPr>
            </a:lvl1pPr>
            <a:lvl2pPr marL="0" indent="457200" algn="ctr">
              <a:lnSpc>
                <a:spcPct val="80000"/>
              </a:lnSpc>
              <a:spcBef>
                <a:spcPts val="700"/>
              </a:spcBef>
              <a:buSzTx/>
              <a:buFontTx/>
              <a:buNone/>
              <a:defRPr sz="3200">
                <a:solidFill>
                  <a:srgbClr val="595959"/>
                </a:solidFill>
              </a:defRPr>
            </a:lvl2pPr>
            <a:lvl3pPr marL="0" indent="914400" algn="ctr">
              <a:lnSpc>
                <a:spcPct val="80000"/>
              </a:lnSpc>
              <a:spcBef>
                <a:spcPts val="700"/>
              </a:spcBef>
              <a:buSzTx/>
              <a:buFontTx/>
              <a:buNone/>
              <a:defRPr sz="3200">
                <a:solidFill>
                  <a:srgbClr val="595959"/>
                </a:solidFill>
              </a:defRPr>
            </a:lvl3pPr>
            <a:lvl4pPr marL="0" indent="1371600" algn="ctr">
              <a:lnSpc>
                <a:spcPct val="80000"/>
              </a:lnSpc>
              <a:spcBef>
                <a:spcPts val="700"/>
              </a:spcBef>
              <a:buSzTx/>
              <a:buFontTx/>
              <a:buNone/>
              <a:defRPr sz="3200">
                <a:solidFill>
                  <a:srgbClr val="595959"/>
                </a:solidFill>
              </a:defRPr>
            </a:lvl4pPr>
            <a:lvl5pPr marL="0" indent="1828800" algn="ctr">
              <a:lnSpc>
                <a:spcPct val="80000"/>
              </a:lnSpc>
              <a:spcBef>
                <a:spcPts val="700"/>
              </a:spcBef>
              <a:buSzTx/>
              <a:buFontTx/>
              <a:buNone/>
              <a:defRPr sz="3200">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2_Section Header">
    <p:bg>
      <p:bgPr>
        <a:solidFill>
          <a:srgbClr val="262626"/>
        </a:solidFill>
        <a:effectLst/>
      </p:bgPr>
    </p:bg>
    <p:spTree>
      <p:nvGrpSpPr>
        <p:cNvPr id="1" name=""/>
        <p:cNvGrpSpPr/>
        <p:nvPr/>
      </p:nvGrpSpPr>
      <p:grpSpPr>
        <a:xfrm>
          <a:off x="0" y="0"/>
          <a:ext cx="0" cy="0"/>
          <a:chOff x="0" y="0"/>
          <a:chExt cx="0" cy="0"/>
        </a:xfrm>
      </p:grpSpPr>
      <p:sp>
        <p:nvSpPr>
          <p:cNvPr id="41" name="Title Text"/>
          <p:cNvSpPr txBox="1">
            <a:spLocks noGrp="1"/>
          </p:cNvSpPr>
          <p:nvPr>
            <p:ph type="title"/>
          </p:nvPr>
        </p:nvSpPr>
        <p:spPr>
          <a:xfrm>
            <a:off x="772373" y="2845760"/>
            <a:ext cx="7772401" cy="1166480"/>
          </a:xfrm>
          <a:prstGeom prst="rect">
            <a:avLst/>
          </a:prstGeom>
        </p:spPr>
        <p:txBody>
          <a:bodyPr anchor="ctr"/>
          <a:lstStyle>
            <a:lvl1pPr algn="ctr">
              <a:lnSpc>
                <a:spcPct val="100000"/>
              </a:lnSpc>
              <a:defRPr sz="4000" spc="0">
                <a:solidFill>
                  <a:srgbClr val="FFFFFF"/>
                </a:solidFill>
              </a:defRPr>
            </a:lvl1pPr>
          </a:lstStyle>
          <a:p>
            <a:r>
              <a:t>Title Text</a:t>
            </a:r>
          </a:p>
        </p:txBody>
      </p:sp>
      <p:sp>
        <p:nvSpPr>
          <p:cNvPr id="42" name="Body Level One…"/>
          <p:cNvSpPr txBox="1">
            <a:spLocks noGrp="1"/>
          </p:cNvSpPr>
          <p:nvPr>
            <p:ph type="body" sz="quarter" idx="1"/>
          </p:nvPr>
        </p:nvSpPr>
        <p:spPr>
          <a:xfrm>
            <a:off x="772373" y="4069953"/>
            <a:ext cx="7772401" cy="988431"/>
          </a:xfrm>
          <a:prstGeom prst="rect">
            <a:avLst/>
          </a:prstGeom>
        </p:spPr>
        <p:txBody>
          <a:bodyPr anchor="ctr"/>
          <a:lstStyle>
            <a:lvl1pPr marL="0" indent="0" algn="ctr">
              <a:lnSpc>
                <a:spcPct val="80000"/>
              </a:lnSpc>
              <a:spcBef>
                <a:spcPts val="700"/>
              </a:spcBef>
              <a:buSzTx/>
              <a:buFontTx/>
              <a:buNone/>
              <a:defRPr sz="3200">
                <a:solidFill>
                  <a:srgbClr val="FFFFFF"/>
                </a:solidFill>
              </a:defRPr>
            </a:lvl1pPr>
            <a:lvl2pPr marL="0" indent="457200" algn="ctr">
              <a:lnSpc>
                <a:spcPct val="80000"/>
              </a:lnSpc>
              <a:spcBef>
                <a:spcPts val="700"/>
              </a:spcBef>
              <a:buSzTx/>
              <a:buFontTx/>
              <a:buNone/>
              <a:defRPr sz="3200">
                <a:solidFill>
                  <a:srgbClr val="FFFFFF"/>
                </a:solidFill>
              </a:defRPr>
            </a:lvl2pPr>
            <a:lvl3pPr marL="0" indent="914400" algn="ctr">
              <a:lnSpc>
                <a:spcPct val="80000"/>
              </a:lnSpc>
              <a:spcBef>
                <a:spcPts val="700"/>
              </a:spcBef>
              <a:buSzTx/>
              <a:buFontTx/>
              <a:buNone/>
              <a:defRPr sz="3200">
                <a:solidFill>
                  <a:srgbClr val="FFFFFF"/>
                </a:solidFill>
              </a:defRPr>
            </a:lvl3pPr>
            <a:lvl4pPr marL="0" indent="1371600" algn="ctr">
              <a:lnSpc>
                <a:spcPct val="80000"/>
              </a:lnSpc>
              <a:spcBef>
                <a:spcPts val="700"/>
              </a:spcBef>
              <a:buSzTx/>
              <a:buFontTx/>
              <a:buNone/>
              <a:defRPr sz="3200">
                <a:solidFill>
                  <a:srgbClr val="FFFFFF"/>
                </a:solidFill>
              </a:defRPr>
            </a:lvl4pPr>
            <a:lvl5pPr marL="0" indent="1828800" algn="ctr">
              <a:lnSpc>
                <a:spcPct val="80000"/>
              </a:lnSpc>
              <a:spcBef>
                <a:spcPts val="700"/>
              </a:spcBef>
              <a:buSzTx/>
              <a:buFontTx/>
              <a:buNone/>
              <a:defRPr sz="3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0" name="Body Level One…"/>
          <p:cNvSpPr txBox="1">
            <a:spLocks noGrp="1"/>
          </p:cNvSpPr>
          <p:nvPr>
            <p:ph type="body" sz="half" idx="1"/>
          </p:nvPr>
        </p:nvSpPr>
        <p:spPr>
          <a:xfrm>
            <a:off x="155424" y="1470346"/>
            <a:ext cx="4340376" cy="4877435"/>
          </a:xfrm>
          <a:prstGeom prst="rect">
            <a:avLst/>
          </a:prstGeom>
        </p:spPr>
        <p:txBody>
          <a:bodyPr/>
          <a:lstStyle>
            <a:lvl1pPr>
              <a:lnSpc>
                <a:spcPct val="80000"/>
              </a:lnSpc>
              <a:spcBef>
                <a:spcPts val="600"/>
              </a:spcBef>
              <a:defRPr sz="2600"/>
            </a:lvl1pPr>
            <a:lvl2pPr marL="742950" indent="-285750">
              <a:lnSpc>
                <a:spcPct val="80000"/>
              </a:lnSpc>
              <a:spcBef>
                <a:spcPts val="600"/>
              </a:spcBef>
              <a:defRPr sz="2600"/>
            </a:lvl2pPr>
            <a:lvl3pPr marL="1143000" indent="-228600">
              <a:lnSpc>
                <a:spcPct val="80000"/>
              </a:lnSpc>
              <a:spcBef>
                <a:spcPts val="600"/>
              </a:spcBef>
              <a:defRPr sz="2600"/>
            </a:lvl3pPr>
            <a:lvl4pPr marL="1600200" indent="-228600">
              <a:lnSpc>
                <a:spcPct val="80000"/>
              </a:lnSpc>
              <a:spcBef>
                <a:spcPts val="600"/>
              </a:spcBef>
              <a:defRPr sz="2600"/>
            </a:lvl4pPr>
            <a:lvl5pPr marL="2057400" indent="-228600">
              <a:lnSpc>
                <a:spcPct val="80000"/>
              </a:lnSpc>
              <a:spcBef>
                <a:spcPts val="600"/>
              </a:spcBef>
              <a:defRPr sz="2600"/>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2" name="Title Text"/>
          <p:cNvSpPr txBox="1">
            <a:spLocks noGrp="1"/>
          </p:cNvSpPr>
          <p:nvPr>
            <p:ph type="title"/>
          </p:nvPr>
        </p:nvSpPr>
        <p:spPr>
          <a:xfrm>
            <a:off x="152400" y="152400"/>
            <a:ext cx="8001000" cy="1066800"/>
          </a:xfrm>
          <a:prstGeom prst="rect">
            <a:avLst/>
          </a:prstGeom>
        </p:spPr>
        <p:txBody>
          <a:bodyPr/>
          <a:lstStyle/>
          <a:p>
            <a:r>
              <a:t>Title Text</a:t>
            </a:r>
          </a:p>
        </p:txBody>
      </p:sp>
      <p:pic>
        <p:nvPicPr>
          <p:cNvPr id="53" name="Picture 8" descr="Picture 8"/>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54" name="Straight Connector 9"/>
          <p:cNvSpPr/>
          <p:nvPr/>
        </p:nvSpPr>
        <p:spPr>
          <a:xfrm>
            <a:off x="152400" y="1295400"/>
            <a:ext cx="8763001" cy="0"/>
          </a:xfrm>
          <a:prstGeom prst="line">
            <a:avLst/>
          </a:prstGeom>
          <a:ln w="25400">
            <a:solidFill>
              <a:srgbClr val="FF6600"/>
            </a:solidFill>
          </a:ln>
        </p:spPr>
        <p:txBody>
          <a:bodyPr lIns="45719" rIns="45719"/>
          <a:lstStyle/>
          <a:p>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1" name="Body Level One…"/>
          <p:cNvSpPr txBox="1">
            <a:spLocks noGrp="1"/>
          </p:cNvSpPr>
          <p:nvPr>
            <p:ph type="body" sz="quarter" idx="1"/>
          </p:nvPr>
        </p:nvSpPr>
        <p:spPr>
          <a:xfrm>
            <a:off x="457200" y="1535112"/>
            <a:ext cx="4040188" cy="639763"/>
          </a:xfrm>
          <a:prstGeom prst="rect">
            <a:avLst/>
          </a:prstGeom>
        </p:spPr>
        <p:txBody>
          <a:bodyPr anchor="b"/>
          <a:lstStyle>
            <a:lvl1pPr marL="0" indent="0">
              <a:lnSpc>
                <a:spcPct val="80000"/>
              </a:lnSpc>
              <a:spcBef>
                <a:spcPts val="500"/>
              </a:spcBef>
              <a:buSzTx/>
              <a:buFontTx/>
              <a:buNone/>
              <a:defRPr sz="2400" b="1"/>
            </a:lvl1pPr>
            <a:lvl2pPr marL="0" indent="457200">
              <a:lnSpc>
                <a:spcPct val="80000"/>
              </a:lnSpc>
              <a:spcBef>
                <a:spcPts val="500"/>
              </a:spcBef>
              <a:buSzTx/>
              <a:buFontTx/>
              <a:buNone/>
              <a:defRPr sz="2400" b="1"/>
            </a:lvl2pPr>
            <a:lvl3pPr marL="0" indent="914400">
              <a:lnSpc>
                <a:spcPct val="80000"/>
              </a:lnSpc>
              <a:spcBef>
                <a:spcPts val="500"/>
              </a:spcBef>
              <a:buSzTx/>
              <a:buFontTx/>
              <a:buNone/>
              <a:defRPr sz="2400" b="1"/>
            </a:lvl3pPr>
            <a:lvl4pPr marL="0" indent="1371600">
              <a:lnSpc>
                <a:spcPct val="80000"/>
              </a:lnSpc>
              <a:spcBef>
                <a:spcPts val="500"/>
              </a:spcBef>
              <a:buSzTx/>
              <a:buFontTx/>
              <a:buNone/>
              <a:defRPr sz="2400" b="1"/>
            </a:lvl4pPr>
            <a:lvl5pPr marL="0" indent="1828800">
              <a:lnSpc>
                <a:spcPct val="80000"/>
              </a:lnSpc>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2" name="Text Placeholder 4"/>
          <p:cNvSpPr>
            <a:spLocks noGrp="1"/>
          </p:cNvSpPr>
          <p:nvPr>
            <p:ph type="body" sz="quarter" idx="13"/>
          </p:nvPr>
        </p:nvSpPr>
        <p:spPr>
          <a:xfrm>
            <a:off x="4645025" y="1535112"/>
            <a:ext cx="4041775" cy="639763"/>
          </a:xfrm>
          <a:prstGeom prst="rect">
            <a:avLst/>
          </a:prstGeom>
        </p:spPr>
        <p:txBody>
          <a:bodyPr anchor="b"/>
          <a:lstStyle/>
          <a:p>
            <a:pPr marL="0" indent="0">
              <a:lnSpc>
                <a:spcPct val="80000"/>
              </a:lnSpc>
              <a:spcBef>
                <a:spcPts val="500"/>
              </a:spcBef>
              <a:buSzTx/>
              <a:buFontTx/>
              <a:buNone/>
              <a:defRPr sz="2400" b="1" spc="-100"/>
            </a:pPr>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4" name="Title Text"/>
          <p:cNvSpPr txBox="1">
            <a:spLocks noGrp="1"/>
          </p:cNvSpPr>
          <p:nvPr>
            <p:ph type="title"/>
          </p:nvPr>
        </p:nvSpPr>
        <p:spPr>
          <a:xfrm>
            <a:off x="152400" y="152400"/>
            <a:ext cx="8001000" cy="1066800"/>
          </a:xfrm>
          <a:prstGeom prst="rect">
            <a:avLst/>
          </a:prstGeom>
        </p:spPr>
        <p:txBody>
          <a:bodyPr/>
          <a:lstStyle>
            <a:lvl1pPr>
              <a:defRPr spc="0"/>
            </a:lvl1pPr>
          </a:lstStyle>
          <a:p>
            <a:r>
              <a:t>Title Text</a:t>
            </a:r>
          </a:p>
        </p:txBody>
      </p:sp>
      <p:pic>
        <p:nvPicPr>
          <p:cNvPr id="65" name="Picture 10" descr="Picture 10"/>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66" name="Straight Connector 11"/>
          <p:cNvSpPr/>
          <p:nvPr/>
        </p:nvSpPr>
        <p:spPr>
          <a:xfrm>
            <a:off x="152400" y="1295400"/>
            <a:ext cx="8763001" cy="0"/>
          </a:xfrm>
          <a:prstGeom prst="line">
            <a:avLst/>
          </a:prstGeom>
          <a:ln w="25400">
            <a:solidFill>
              <a:srgbClr val="FF6600"/>
            </a:solidFill>
          </a:ln>
        </p:spPr>
        <p:txBody>
          <a:bodyPr lIns="45719" rIns="45719"/>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4" name="Title Text"/>
          <p:cNvSpPr txBox="1">
            <a:spLocks noGrp="1"/>
          </p:cNvSpPr>
          <p:nvPr>
            <p:ph type="title"/>
          </p:nvPr>
        </p:nvSpPr>
        <p:spPr>
          <a:xfrm>
            <a:off x="152400" y="152400"/>
            <a:ext cx="8001000" cy="1066800"/>
          </a:xfrm>
          <a:prstGeom prst="rect">
            <a:avLst/>
          </a:prstGeom>
        </p:spPr>
        <p:txBody>
          <a:bodyPr/>
          <a:lstStyle/>
          <a:p>
            <a:r>
              <a:t>Title Text</a:t>
            </a:r>
          </a:p>
        </p:txBody>
      </p:sp>
      <p:pic>
        <p:nvPicPr>
          <p:cNvPr id="75" name="Picture 6" descr="Picture 6"/>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76" name="Straight Connector 7"/>
          <p:cNvSpPr/>
          <p:nvPr/>
        </p:nvSpPr>
        <p:spPr>
          <a:xfrm>
            <a:off x="152400" y="1295400"/>
            <a:ext cx="8763001" cy="0"/>
          </a:xfrm>
          <a:prstGeom prst="line">
            <a:avLst/>
          </a:prstGeom>
          <a:ln w="25400">
            <a:solidFill>
              <a:srgbClr val="FF6600"/>
            </a:solidFill>
          </a:ln>
        </p:spPr>
        <p:txBody>
          <a:bodyPr lIns="45719" r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0" name="Title Text"/>
          <p:cNvSpPr txBox="1">
            <a:spLocks noGrp="1"/>
          </p:cNvSpPr>
          <p:nvPr>
            <p:ph type="title"/>
          </p:nvPr>
        </p:nvSpPr>
        <p:spPr>
          <a:xfrm>
            <a:off x="457200" y="273050"/>
            <a:ext cx="3008314" cy="1162050"/>
          </a:xfrm>
          <a:prstGeom prst="rect">
            <a:avLst/>
          </a:prstGeom>
        </p:spPr>
        <p:txBody>
          <a:bodyPr/>
          <a:lstStyle>
            <a:lvl1pPr>
              <a:lnSpc>
                <a:spcPct val="100000"/>
              </a:lnSpc>
              <a:defRPr sz="2000" spc="0"/>
            </a:lvl1pPr>
          </a:lstStyle>
          <a:p>
            <a:r>
              <a:t>Title Text</a:t>
            </a:r>
          </a:p>
        </p:txBody>
      </p:sp>
      <p:sp>
        <p:nvSpPr>
          <p:cNvPr id="91" name="Body Level One…"/>
          <p:cNvSpPr txBox="1">
            <a:spLocks noGrp="1"/>
          </p:cNvSpPr>
          <p:nvPr>
            <p:ph type="body" idx="1"/>
          </p:nvPr>
        </p:nvSpPr>
        <p:spPr>
          <a:xfrm>
            <a:off x="3575050" y="273050"/>
            <a:ext cx="5111750" cy="5853113"/>
          </a:xfrm>
          <a:prstGeom prst="rect">
            <a:avLst/>
          </a:prstGeom>
        </p:spPr>
        <p:txBody>
          <a:bodyPr/>
          <a:lstStyle>
            <a:lvl1pPr>
              <a:lnSpc>
                <a:spcPct val="80000"/>
              </a:lnSpc>
              <a:spcBef>
                <a:spcPts val="700"/>
              </a:spcBef>
              <a:defRPr sz="3200"/>
            </a:lvl1pPr>
            <a:lvl2pPr marL="783771" indent="-326571">
              <a:lnSpc>
                <a:spcPct val="80000"/>
              </a:lnSpc>
              <a:spcBef>
                <a:spcPts val="700"/>
              </a:spcBef>
              <a:defRPr sz="3200"/>
            </a:lvl2pPr>
            <a:lvl3pPr marL="1219200" indent="-304800">
              <a:lnSpc>
                <a:spcPct val="80000"/>
              </a:lnSpc>
              <a:spcBef>
                <a:spcPts val="700"/>
              </a:spcBef>
              <a:defRPr sz="3200"/>
            </a:lvl3pPr>
            <a:lvl4pPr marL="1737360" indent="-365760">
              <a:lnSpc>
                <a:spcPct val="80000"/>
              </a:lnSpc>
              <a:spcBef>
                <a:spcPts val="700"/>
              </a:spcBef>
              <a:defRPr sz="3200"/>
            </a:lvl4pPr>
            <a:lvl5pPr marL="2194560" indent="-365760">
              <a:lnSpc>
                <a:spcPct val="80000"/>
              </a:lnSpc>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92" name="Text Placeholder 3"/>
          <p:cNvSpPr>
            <a:spLocks noGrp="1"/>
          </p:cNvSpPr>
          <p:nvPr>
            <p:ph type="body" sz="half" idx="13"/>
          </p:nvPr>
        </p:nvSpPr>
        <p:spPr>
          <a:xfrm>
            <a:off x="457199" y="1435100"/>
            <a:ext cx="3008315" cy="4691063"/>
          </a:xfrm>
          <a:prstGeom prst="rect">
            <a:avLst/>
          </a:prstGeom>
        </p:spPr>
        <p:txBody>
          <a:bodyPr/>
          <a:lstStyle/>
          <a:p>
            <a:pPr marL="0" indent="0">
              <a:lnSpc>
                <a:spcPct val="80000"/>
              </a:lnSpc>
              <a:spcBef>
                <a:spcPts val="300"/>
              </a:spcBef>
              <a:buSzTx/>
              <a:buFontTx/>
              <a:buNone/>
              <a:defRPr sz="1400" spc="-10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350195" y="1447800"/>
            <a:ext cx="8565206" cy="5029200"/>
          </a:xfrm>
          <a:prstGeom prst="rect">
            <a:avLst/>
          </a:prstGeom>
          <a:ln w="12700">
            <a:miter lim="400000"/>
          </a:ln>
          <a:extLst>
            <a:ext uri="{C572A759-6A51-4108-AA02-DFA0A04FC94B}">
              <ma14:wrappingTextBoxFlag xmlns:ma14="http://schemas.microsoft.com/office/mac/drawingml/2011/main" xmlns="" val="1"/>
            </a:ext>
          </a:extLst>
        </p:spPr>
        <p:txBody>
          <a:bodyPr lIns="36000" tIns="36000" rIns="36000" bIns="36000">
            <a:normAutofit/>
          </a:bodyPr>
          <a:lstStyle/>
          <a:p>
            <a:r>
              <a:t>Body Level One</a:t>
            </a:r>
          </a:p>
          <a:p>
            <a:pPr lvl="1"/>
            <a:r>
              <a:t>Body Level Two</a:t>
            </a:r>
          </a:p>
          <a:p>
            <a:pPr lvl="2"/>
            <a:r>
              <a:t>Body Level Three</a:t>
            </a:r>
          </a:p>
          <a:p>
            <a:pPr lvl="3"/>
            <a:r>
              <a:t>Body Level Four</a:t>
            </a:r>
          </a:p>
          <a:p>
            <a:pPr lvl="4"/>
            <a:r>
              <a:t>Body Level Five</a:t>
            </a:r>
          </a:p>
        </p:txBody>
      </p:sp>
      <p:sp>
        <p:nvSpPr>
          <p:cNvPr id="3" name="Slide Number"/>
          <p:cNvSpPr txBox="1">
            <a:spLocks noGrp="1"/>
          </p:cNvSpPr>
          <p:nvPr>
            <p:ph type="sldNum" sz="quarter" idx="2"/>
          </p:nvPr>
        </p:nvSpPr>
        <p:spPr>
          <a:xfrm>
            <a:off x="8632932" y="6524870"/>
            <a:ext cx="282469" cy="269385"/>
          </a:xfrm>
          <a:prstGeom prst="rect">
            <a:avLst/>
          </a:prstGeom>
          <a:ln w="12700">
            <a:miter lim="400000"/>
          </a:ln>
        </p:spPr>
        <p:txBody>
          <a:bodyPr wrap="none" lIns="36000" tIns="36000" rIns="36000" bIns="36000" anchor="ctr">
            <a:spAutoFit/>
          </a:bodyPr>
          <a:lstStyle>
            <a:lvl1pPr algn="r">
              <a:defRPr sz="1400">
                <a:solidFill>
                  <a:srgbClr val="FF6600"/>
                </a:solidFill>
              </a:defRPr>
            </a:lvl1pPr>
          </a:lstStyle>
          <a:p>
            <a:fld id="{86CB4B4D-7CA3-9044-876B-883B54F8677D}" type="slidenum">
              <a:t>‹#›</a:t>
            </a:fld>
            <a:endParaRPr/>
          </a:p>
        </p:txBody>
      </p:sp>
      <p:sp>
        <p:nvSpPr>
          <p:cNvPr id="4" name="Title Text"/>
          <p:cNvSpPr txBox="1">
            <a:spLocks noGrp="1"/>
          </p:cNvSpPr>
          <p:nvPr>
            <p:ph type="title"/>
          </p:nvPr>
        </p:nvSpPr>
        <p:spPr>
          <a:xfrm>
            <a:off x="350195" y="76200"/>
            <a:ext cx="8565206" cy="10668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p>
            <a:r>
              <a:t>Title Text</a:t>
            </a:r>
          </a:p>
        </p:txBody>
      </p:sp>
      <p:sp>
        <p:nvSpPr>
          <p:cNvPr id="5" name="Straight Connector 8"/>
          <p:cNvSpPr/>
          <p:nvPr/>
        </p:nvSpPr>
        <p:spPr>
          <a:xfrm>
            <a:off x="152400" y="1275944"/>
            <a:ext cx="8763001" cy="1"/>
          </a:xfrm>
          <a:prstGeom prst="line">
            <a:avLst/>
          </a:prstGeom>
          <a:ln w="25400">
            <a:solidFill>
              <a:srgbClr val="FF6600"/>
            </a:solidFill>
          </a:ln>
        </p:spPr>
        <p:txBody>
          <a:bodyPr lIns="45719" rIns="45719"/>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1pPr>
      <a:lvl2pPr marL="0" marR="0" indent="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2pPr>
      <a:lvl3pPr marL="0" marR="0" indent="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3pPr>
      <a:lvl4pPr marL="0" marR="0" indent="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4pPr>
      <a:lvl5pPr marL="0" marR="0" indent="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5pPr>
      <a:lvl6pPr marL="0" marR="0" indent="45720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6pPr>
      <a:lvl7pPr marL="0" marR="0" indent="91440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7pPr>
      <a:lvl8pPr marL="0" marR="0" indent="137160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8pPr>
      <a:lvl9pPr marL="0" marR="0" indent="1828800" algn="l" defTabSz="457200" rtl="0" latinLnBrk="0">
        <a:lnSpc>
          <a:spcPct val="80000"/>
        </a:lnSpc>
        <a:spcBef>
          <a:spcPts val="0"/>
        </a:spcBef>
        <a:spcAft>
          <a:spcPts val="0"/>
        </a:spcAft>
        <a:buClrTx/>
        <a:buSzTx/>
        <a:buFontTx/>
        <a:buNone/>
        <a:tabLst/>
        <a:defRPr sz="3600" b="1" i="0" u="none" strike="noStrike" cap="none" spc="-100" baseline="0">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1pPr>
      <a:lvl2pPr marL="763360" marR="0" indent="-30616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2pPr>
      <a:lvl3pPr marL="1200150" marR="0" indent="-28575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3pPr>
      <a:lvl4pPr marL="1683327" marR="0" indent="-311727"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4pPr>
      <a:lvl5pPr marL="2140527" marR="0" indent="-311727"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5pPr>
      <a:lvl6pPr marL="2628900" marR="0" indent="-34290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6pPr>
      <a:lvl7pPr marL="3086100" marR="0" indent="-34290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7pPr>
      <a:lvl8pPr marL="3543300" marR="0" indent="-34290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8pPr>
      <a:lvl9pPr marL="4000500" marR="0" indent="-342900" algn="l" defTabSz="457200" rtl="0" latinLnBrk="0">
        <a:lnSpc>
          <a:spcPct val="100000"/>
        </a:lnSpc>
        <a:spcBef>
          <a:spcPts val="1400"/>
        </a:spcBef>
        <a:spcAft>
          <a:spcPts val="0"/>
        </a:spcAft>
        <a:buClrTx/>
        <a:buSzPct val="100000"/>
        <a:buFont typeface="Arial"/>
        <a:buChar char="•"/>
        <a:tabLst/>
        <a:defRPr sz="3000" b="0" i="0" u="none" strike="noStrike" cap="none" spc="-5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2"/>
          <p:cNvSpPr txBox="1">
            <a:spLocks noGrp="1"/>
          </p:cNvSpPr>
          <p:nvPr>
            <p:ph type="ctrTitle"/>
          </p:nvPr>
        </p:nvSpPr>
        <p:spPr>
          <a:prstGeom prst="rect">
            <a:avLst/>
          </a:prstGeom>
        </p:spPr>
        <p:txBody>
          <a:bodyPr/>
          <a:lstStyle/>
          <a:p>
            <a:r>
              <a:t>Batch Processing</a:t>
            </a:r>
          </a:p>
        </p:txBody>
      </p:sp>
      <p:sp>
        <p:nvSpPr>
          <p:cNvPr id="179" name="Rectangle 3"/>
          <p:cNvSpPr txBox="1">
            <a:spLocks noGrp="1"/>
          </p:cNvSpPr>
          <p:nvPr>
            <p:ph type="subTitle" sz="quarter" idx="1"/>
          </p:nvPr>
        </p:nvSpPr>
        <p:spPr>
          <a:prstGeom prst="rect">
            <a:avLst/>
          </a:prstGeom>
        </p:spPr>
        <p:txBody>
          <a:bodyPr/>
          <a:lstStyle/>
          <a:p>
            <a:pPr>
              <a:defRPr spc="-100"/>
            </a:pPr>
            <a:r>
              <a:rPr dirty="0"/>
              <a:t>COS 518: </a:t>
            </a:r>
            <a:r>
              <a:rPr i="1" dirty="0"/>
              <a:t>Distributed Systems</a:t>
            </a:r>
          </a:p>
          <a:p>
            <a:pPr>
              <a:defRPr spc="-100"/>
            </a:pPr>
            <a:r>
              <a:rPr dirty="0"/>
              <a:t>Lecture 1</a:t>
            </a:r>
            <a:r>
              <a:rPr lang="en-US" dirty="0"/>
              <a:t>1</a:t>
            </a:r>
            <a:endParaRPr dirty="0"/>
          </a:p>
          <a:p>
            <a:endParaRPr dirty="0"/>
          </a:p>
          <a:p>
            <a:pPr>
              <a:defRPr spc="-100"/>
            </a:pPr>
            <a:r>
              <a:rPr dirty="0"/>
              <a:t>Mike Freedman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359" name="Shape 156"/>
          <p:cNvGrpSpPr/>
          <p:nvPr/>
        </p:nvGrpSpPr>
        <p:grpSpPr>
          <a:xfrm>
            <a:off x="4275844" y="1477100"/>
            <a:ext cx="1410677" cy="1410676"/>
            <a:chOff x="0" y="0"/>
            <a:chExt cx="1410675" cy="1410675"/>
          </a:xfrm>
        </p:grpSpPr>
        <p:sp>
          <p:nvSpPr>
            <p:cNvPr id="357"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358"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362" name="Shape 159"/>
          <p:cNvGrpSpPr/>
          <p:nvPr/>
        </p:nvGrpSpPr>
        <p:grpSpPr>
          <a:xfrm>
            <a:off x="5906614" y="3150173"/>
            <a:ext cx="1410677" cy="1410677"/>
            <a:chOff x="0" y="0"/>
            <a:chExt cx="1410675" cy="1410675"/>
          </a:xfrm>
        </p:grpSpPr>
        <p:sp>
          <p:nvSpPr>
            <p:cNvPr id="36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6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363"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366" name="Shape 159"/>
          <p:cNvGrpSpPr/>
          <p:nvPr/>
        </p:nvGrpSpPr>
        <p:grpSpPr>
          <a:xfrm>
            <a:off x="2715223" y="3150173"/>
            <a:ext cx="1410677" cy="1410677"/>
            <a:chOff x="0" y="0"/>
            <a:chExt cx="1410675" cy="1410675"/>
          </a:xfrm>
        </p:grpSpPr>
        <p:sp>
          <p:nvSpPr>
            <p:cNvPr id="36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6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369" name="Shape 159"/>
          <p:cNvGrpSpPr/>
          <p:nvPr/>
        </p:nvGrpSpPr>
        <p:grpSpPr>
          <a:xfrm>
            <a:off x="4275844" y="4422986"/>
            <a:ext cx="1410677" cy="1410677"/>
            <a:chOff x="0" y="0"/>
            <a:chExt cx="1410675" cy="1410675"/>
          </a:xfrm>
        </p:grpSpPr>
        <p:sp>
          <p:nvSpPr>
            <p:cNvPr id="36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6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372" name="Shape 185"/>
          <p:cNvGrpSpPr/>
          <p:nvPr/>
        </p:nvGrpSpPr>
        <p:grpSpPr>
          <a:xfrm>
            <a:off x="616199" y="1860146"/>
            <a:ext cx="1144801" cy="812458"/>
            <a:chOff x="0" y="-133010"/>
            <a:chExt cx="1144799" cy="812457"/>
          </a:xfrm>
        </p:grpSpPr>
        <p:sp>
          <p:nvSpPr>
            <p:cNvPr id="370"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71"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375" name="Group"/>
          <p:cNvGrpSpPr/>
          <p:nvPr/>
        </p:nvGrpSpPr>
        <p:grpSpPr>
          <a:xfrm>
            <a:off x="4468952" y="4756224"/>
            <a:ext cx="1024460" cy="744201"/>
            <a:chOff x="0" y="0"/>
            <a:chExt cx="1024459" cy="744200"/>
          </a:xfrm>
        </p:grpSpPr>
        <p:sp>
          <p:nvSpPr>
            <p:cNvPr id="373"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74"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378" name="Group"/>
          <p:cNvGrpSpPr/>
          <p:nvPr/>
        </p:nvGrpSpPr>
        <p:grpSpPr>
          <a:xfrm>
            <a:off x="6099723" y="3483411"/>
            <a:ext cx="1024460" cy="744201"/>
            <a:chOff x="0" y="0"/>
            <a:chExt cx="1024459" cy="744200"/>
          </a:xfrm>
        </p:grpSpPr>
        <p:sp>
          <p:nvSpPr>
            <p:cNvPr id="376"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77"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381" name="Shape 233"/>
          <p:cNvGrpSpPr/>
          <p:nvPr/>
        </p:nvGrpSpPr>
        <p:grpSpPr>
          <a:xfrm>
            <a:off x="616199" y="2966371"/>
            <a:ext cx="1144801" cy="812458"/>
            <a:chOff x="0" y="-133010"/>
            <a:chExt cx="1144799" cy="812457"/>
          </a:xfrm>
        </p:grpSpPr>
        <p:sp>
          <p:nvSpPr>
            <p:cNvPr id="379"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80"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384" name="Shape 271"/>
          <p:cNvGrpSpPr/>
          <p:nvPr/>
        </p:nvGrpSpPr>
        <p:grpSpPr>
          <a:xfrm>
            <a:off x="4557852" y="4845123"/>
            <a:ext cx="1024460" cy="744202"/>
            <a:chOff x="0" y="0"/>
            <a:chExt cx="1024459" cy="744200"/>
          </a:xfrm>
        </p:grpSpPr>
        <p:sp>
          <p:nvSpPr>
            <p:cNvPr id="382" name="Rectangle"/>
            <p:cNvSpPr/>
            <p:nvPr/>
          </p:nvSpPr>
          <p:spPr>
            <a:xfrm>
              <a:off x="-1" y="-1"/>
              <a:ext cx="1024461" cy="744202"/>
            </a:xfrm>
            <a:prstGeom prst="rect">
              <a:avLst/>
            </a:prstGeom>
            <a:solidFill>
              <a:srgbClr val="FCE5CD"/>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83" name="Tweets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Tweets driver</a:t>
              </a:r>
            </a:p>
          </p:txBody>
        </p:sp>
      </p:grpSp>
      <p:grpSp>
        <p:nvGrpSpPr>
          <p:cNvPr id="387" name="Shape 216"/>
          <p:cNvGrpSpPr/>
          <p:nvPr/>
        </p:nvGrpSpPr>
        <p:grpSpPr>
          <a:xfrm>
            <a:off x="2908331" y="3483411"/>
            <a:ext cx="1024460" cy="744201"/>
            <a:chOff x="0" y="0"/>
            <a:chExt cx="1024459" cy="744200"/>
          </a:xfrm>
        </p:grpSpPr>
        <p:sp>
          <p:nvSpPr>
            <p:cNvPr id="385"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86"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driver</a:t>
              </a:r>
            </a:p>
          </p:txBody>
        </p:sp>
      </p:grpSp>
      <p:grpSp>
        <p:nvGrpSpPr>
          <p:cNvPr id="390" name="Shape 270"/>
          <p:cNvGrpSpPr/>
          <p:nvPr/>
        </p:nvGrpSpPr>
        <p:grpSpPr>
          <a:xfrm>
            <a:off x="2997231" y="3572311"/>
            <a:ext cx="1024461" cy="744201"/>
            <a:chOff x="0" y="0"/>
            <a:chExt cx="1024459" cy="744200"/>
          </a:xfrm>
        </p:grpSpPr>
        <p:sp>
          <p:nvSpPr>
            <p:cNvPr id="388" name="Rectangle"/>
            <p:cNvSpPr/>
            <p:nvPr/>
          </p:nvSpPr>
          <p:spPr>
            <a:xfrm>
              <a:off x="-1" y="-1"/>
              <a:ext cx="1024461" cy="744202"/>
            </a:xfrm>
            <a:prstGeom prst="rect">
              <a:avLst/>
            </a:prstGeom>
            <a:solidFill>
              <a:srgbClr val="FCE5CD"/>
            </a:solidFill>
            <a:ln w="12700" cap="flat">
              <a:solidFill>
                <a:srgbClr val="303030"/>
              </a:solidFill>
              <a:prstDash val="solid"/>
              <a:round/>
            </a:ln>
            <a:effectLst/>
          </p:spPr>
          <p:txBody>
            <a:bodyPr wrap="square" lIns="45719" tIns="45719" rIns="45719" bIns="45719" numCol="1" anchor="ctr">
              <a:noAutofit/>
            </a:bodyPr>
            <a:lstStyle/>
            <a:p>
              <a:pPr defTabSz="1219200">
                <a:defRPr sz="1200" b="0"/>
              </a:pPr>
              <a:endParaRPr/>
            </a:p>
          </p:txBody>
        </p:sp>
        <p:sp>
          <p:nvSpPr>
            <p:cNvPr id="389" name="Tweets executo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Tweets executor</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2"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395" name="Shape 156"/>
          <p:cNvGrpSpPr/>
          <p:nvPr/>
        </p:nvGrpSpPr>
        <p:grpSpPr>
          <a:xfrm>
            <a:off x="4275844" y="1477100"/>
            <a:ext cx="1410677" cy="1410676"/>
            <a:chOff x="0" y="0"/>
            <a:chExt cx="1410675" cy="1410675"/>
          </a:xfrm>
        </p:grpSpPr>
        <p:sp>
          <p:nvSpPr>
            <p:cNvPr id="393"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394"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398" name="Shape 159"/>
          <p:cNvGrpSpPr/>
          <p:nvPr/>
        </p:nvGrpSpPr>
        <p:grpSpPr>
          <a:xfrm>
            <a:off x="5906614" y="3150173"/>
            <a:ext cx="1410677" cy="1410677"/>
            <a:chOff x="0" y="0"/>
            <a:chExt cx="1410675" cy="1410675"/>
          </a:xfrm>
        </p:grpSpPr>
        <p:sp>
          <p:nvSpPr>
            <p:cNvPr id="396"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97"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399"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402" name="Shape 159"/>
          <p:cNvGrpSpPr/>
          <p:nvPr/>
        </p:nvGrpSpPr>
        <p:grpSpPr>
          <a:xfrm>
            <a:off x="2715223" y="3150173"/>
            <a:ext cx="1410677" cy="1410677"/>
            <a:chOff x="0" y="0"/>
            <a:chExt cx="1410675" cy="1410675"/>
          </a:xfrm>
        </p:grpSpPr>
        <p:sp>
          <p:nvSpPr>
            <p:cNvPr id="40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40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405" name="Shape 159"/>
          <p:cNvGrpSpPr/>
          <p:nvPr/>
        </p:nvGrpSpPr>
        <p:grpSpPr>
          <a:xfrm>
            <a:off x="4275844" y="4422986"/>
            <a:ext cx="1410677" cy="1410677"/>
            <a:chOff x="0" y="0"/>
            <a:chExt cx="1410675" cy="1410675"/>
          </a:xfrm>
        </p:grpSpPr>
        <p:sp>
          <p:nvSpPr>
            <p:cNvPr id="40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40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408" name="Shape 185"/>
          <p:cNvGrpSpPr/>
          <p:nvPr/>
        </p:nvGrpSpPr>
        <p:grpSpPr>
          <a:xfrm>
            <a:off x="616199" y="1860146"/>
            <a:ext cx="1144801" cy="812458"/>
            <a:chOff x="0" y="-133010"/>
            <a:chExt cx="1144799" cy="812457"/>
          </a:xfrm>
        </p:grpSpPr>
        <p:sp>
          <p:nvSpPr>
            <p:cNvPr id="406"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407"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411" name="Group"/>
          <p:cNvGrpSpPr/>
          <p:nvPr/>
        </p:nvGrpSpPr>
        <p:grpSpPr>
          <a:xfrm>
            <a:off x="4468952" y="4756224"/>
            <a:ext cx="1024460" cy="744201"/>
            <a:chOff x="0" y="0"/>
            <a:chExt cx="1024459" cy="744200"/>
          </a:xfrm>
        </p:grpSpPr>
        <p:sp>
          <p:nvSpPr>
            <p:cNvPr id="409"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10"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414" name="Group"/>
          <p:cNvGrpSpPr/>
          <p:nvPr/>
        </p:nvGrpSpPr>
        <p:grpSpPr>
          <a:xfrm>
            <a:off x="6099723" y="3483411"/>
            <a:ext cx="1024460" cy="744201"/>
            <a:chOff x="0" y="0"/>
            <a:chExt cx="1024459" cy="744200"/>
          </a:xfrm>
        </p:grpSpPr>
        <p:sp>
          <p:nvSpPr>
            <p:cNvPr id="412"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13"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417" name="Shape 233"/>
          <p:cNvGrpSpPr/>
          <p:nvPr/>
        </p:nvGrpSpPr>
        <p:grpSpPr>
          <a:xfrm>
            <a:off x="616199" y="2966371"/>
            <a:ext cx="1144801" cy="812458"/>
            <a:chOff x="0" y="-133010"/>
            <a:chExt cx="1144799" cy="812457"/>
          </a:xfrm>
        </p:grpSpPr>
        <p:sp>
          <p:nvSpPr>
            <p:cNvPr id="415"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416"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420" name="Shape 289"/>
          <p:cNvGrpSpPr/>
          <p:nvPr/>
        </p:nvGrpSpPr>
        <p:grpSpPr>
          <a:xfrm>
            <a:off x="616199" y="4072596"/>
            <a:ext cx="1144801" cy="812458"/>
            <a:chOff x="0" y="-133010"/>
            <a:chExt cx="1144799" cy="812457"/>
          </a:xfrm>
        </p:grpSpPr>
        <p:sp>
          <p:nvSpPr>
            <p:cNvPr id="418" name="Oval"/>
            <p:cNvSpPr/>
            <p:nvPr/>
          </p:nvSpPr>
          <p:spPr>
            <a:xfrm>
              <a:off x="0" y="-1"/>
              <a:ext cx="1144800" cy="546438"/>
            </a:xfrm>
            <a:prstGeom prst="ellipse">
              <a:avLst/>
            </a:prstGeom>
            <a:solidFill>
              <a:srgbClr val="CFE2F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419"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423" name="Shape 216"/>
          <p:cNvGrpSpPr/>
          <p:nvPr/>
        </p:nvGrpSpPr>
        <p:grpSpPr>
          <a:xfrm>
            <a:off x="2908331" y="3483411"/>
            <a:ext cx="1024460" cy="744201"/>
            <a:chOff x="0" y="0"/>
            <a:chExt cx="1024459" cy="744200"/>
          </a:xfrm>
        </p:grpSpPr>
        <p:sp>
          <p:nvSpPr>
            <p:cNvPr id="421"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22"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driver</a:t>
              </a:r>
            </a:p>
          </p:txBody>
        </p:sp>
      </p:grpSp>
      <p:grpSp>
        <p:nvGrpSpPr>
          <p:cNvPr id="426" name="Shape 270"/>
          <p:cNvGrpSpPr/>
          <p:nvPr/>
        </p:nvGrpSpPr>
        <p:grpSpPr>
          <a:xfrm>
            <a:off x="2997231" y="3572311"/>
            <a:ext cx="1024461" cy="744201"/>
            <a:chOff x="0" y="0"/>
            <a:chExt cx="1024459" cy="744200"/>
          </a:xfrm>
        </p:grpSpPr>
        <p:sp>
          <p:nvSpPr>
            <p:cNvPr id="424" name="Rectangle"/>
            <p:cNvSpPr/>
            <p:nvPr/>
          </p:nvSpPr>
          <p:spPr>
            <a:xfrm>
              <a:off x="-1" y="-1"/>
              <a:ext cx="1024461" cy="744202"/>
            </a:xfrm>
            <a:prstGeom prst="rect">
              <a:avLst/>
            </a:prstGeom>
            <a:solidFill>
              <a:srgbClr val="FCE5CD"/>
            </a:solidFill>
            <a:ln w="12700" cap="flat">
              <a:solidFill>
                <a:srgbClr val="303030"/>
              </a:solidFill>
              <a:prstDash val="solid"/>
              <a:round/>
            </a:ln>
            <a:effectLst/>
          </p:spPr>
          <p:txBody>
            <a:bodyPr wrap="square" lIns="45719" tIns="45719" rIns="45719" bIns="45719" numCol="1" anchor="ctr">
              <a:noAutofit/>
            </a:bodyPr>
            <a:lstStyle/>
            <a:p>
              <a:pPr defTabSz="1219200">
                <a:defRPr sz="1200" b="0"/>
              </a:pPr>
              <a:endParaRPr/>
            </a:p>
          </p:txBody>
        </p:sp>
        <p:sp>
          <p:nvSpPr>
            <p:cNvPr id="425" name="Tweets executo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Tweets executor</a:t>
              </a:r>
            </a:p>
          </p:txBody>
        </p:sp>
      </p:grpSp>
      <p:grpSp>
        <p:nvGrpSpPr>
          <p:cNvPr id="429" name="Shape 271"/>
          <p:cNvGrpSpPr/>
          <p:nvPr/>
        </p:nvGrpSpPr>
        <p:grpSpPr>
          <a:xfrm>
            <a:off x="4557852" y="4845124"/>
            <a:ext cx="1024460" cy="744201"/>
            <a:chOff x="0" y="0"/>
            <a:chExt cx="1024459" cy="744200"/>
          </a:xfrm>
        </p:grpSpPr>
        <p:sp>
          <p:nvSpPr>
            <p:cNvPr id="427" name="Rectangle"/>
            <p:cNvSpPr/>
            <p:nvPr/>
          </p:nvSpPr>
          <p:spPr>
            <a:xfrm>
              <a:off x="-1" y="-1"/>
              <a:ext cx="1024461" cy="744202"/>
            </a:xfrm>
            <a:prstGeom prst="rect">
              <a:avLst/>
            </a:prstGeom>
            <a:solidFill>
              <a:srgbClr val="FCE5CD"/>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28" name="Tweets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Tweets driver</a:t>
              </a:r>
            </a:p>
          </p:txBody>
        </p:sp>
      </p:grpSp>
      <p:grpSp>
        <p:nvGrpSpPr>
          <p:cNvPr id="432" name="Shape 292"/>
          <p:cNvGrpSpPr/>
          <p:nvPr/>
        </p:nvGrpSpPr>
        <p:grpSpPr>
          <a:xfrm>
            <a:off x="4647033" y="4934227"/>
            <a:ext cx="1023899" cy="743794"/>
            <a:chOff x="0" y="0"/>
            <a:chExt cx="1023897" cy="743792"/>
          </a:xfrm>
        </p:grpSpPr>
        <p:sp>
          <p:nvSpPr>
            <p:cNvPr id="430" name="Rectangle"/>
            <p:cNvSpPr/>
            <p:nvPr/>
          </p:nvSpPr>
          <p:spPr>
            <a:xfrm>
              <a:off x="-1" y="-1"/>
              <a:ext cx="1023899" cy="743794"/>
            </a:xfrm>
            <a:prstGeom prst="rect">
              <a:avLst/>
            </a:prstGeom>
            <a:solidFill>
              <a:srgbClr val="CFE2F3"/>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31" name="App3 driver"/>
            <p:cNvSpPr txBox="1"/>
            <p:nvPr/>
          </p:nvSpPr>
          <p:spPr>
            <a:xfrm>
              <a:off x="-1" y="35351"/>
              <a:ext cx="1023899" cy="6730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App3 driver</a:t>
              </a:r>
            </a:p>
          </p:txBody>
        </p:sp>
      </p:grpSp>
      <p:grpSp>
        <p:nvGrpSpPr>
          <p:cNvPr id="435" name="Shape 292"/>
          <p:cNvGrpSpPr/>
          <p:nvPr/>
        </p:nvGrpSpPr>
        <p:grpSpPr>
          <a:xfrm>
            <a:off x="3086412" y="3661415"/>
            <a:ext cx="1023899" cy="743794"/>
            <a:chOff x="0" y="0"/>
            <a:chExt cx="1023897" cy="743792"/>
          </a:xfrm>
        </p:grpSpPr>
        <p:sp>
          <p:nvSpPr>
            <p:cNvPr id="433" name="Rectangle"/>
            <p:cNvSpPr/>
            <p:nvPr/>
          </p:nvSpPr>
          <p:spPr>
            <a:xfrm>
              <a:off x="-1" y="-1"/>
              <a:ext cx="1023899" cy="743794"/>
            </a:xfrm>
            <a:prstGeom prst="rect">
              <a:avLst/>
            </a:prstGeom>
            <a:solidFill>
              <a:srgbClr val="CFE2F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34" name="App3 executor"/>
            <p:cNvSpPr txBox="1"/>
            <p:nvPr/>
          </p:nvSpPr>
          <p:spPr>
            <a:xfrm>
              <a:off x="-1" y="35351"/>
              <a:ext cx="1023899" cy="6730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App3 executor</a:t>
              </a:r>
            </a:p>
          </p:txBody>
        </p:sp>
      </p:grpSp>
      <p:grpSp>
        <p:nvGrpSpPr>
          <p:cNvPr id="438" name="Shape 292"/>
          <p:cNvGrpSpPr/>
          <p:nvPr/>
        </p:nvGrpSpPr>
        <p:grpSpPr>
          <a:xfrm>
            <a:off x="6188903" y="3572515"/>
            <a:ext cx="1023899" cy="743794"/>
            <a:chOff x="0" y="0"/>
            <a:chExt cx="1023897" cy="743792"/>
          </a:xfrm>
        </p:grpSpPr>
        <p:sp>
          <p:nvSpPr>
            <p:cNvPr id="436" name="Rectangle"/>
            <p:cNvSpPr/>
            <p:nvPr/>
          </p:nvSpPr>
          <p:spPr>
            <a:xfrm>
              <a:off x="-1" y="-1"/>
              <a:ext cx="1023899" cy="743794"/>
            </a:xfrm>
            <a:prstGeom prst="rect">
              <a:avLst/>
            </a:prstGeom>
            <a:solidFill>
              <a:srgbClr val="CFE2F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437" name="App3 executor"/>
            <p:cNvSpPr txBox="1"/>
            <p:nvPr/>
          </p:nvSpPr>
          <p:spPr>
            <a:xfrm>
              <a:off x="-1" y="35351"/>
              <a:ext cx="1023899" cy="6730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400" b="0"/>
              </a:lvl1pPr>
            </a:lstStyle>
            <a:p>
              <a:r>
                <a:t>App3 executor</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lients submit applications to the cluster manager…"/>
          <p:cNvSpPr txBox="1">
            <a:spLocks noGrp="1"/>
          </p:cNvSpPr>
          <p:nvPr>
            <p:ph type="body" idx="1"/>
          </p:nvPr>
        </p:nvSpPr>
        <p:spPr>
          <a:prstGeom prst="rect">
            <a:avLst/>
          </a:prstGeom>
        </p:spPr>
        <p:txBody>
          <a:bodyPr/>
          <a:lstStyle/>
          <a:p>
            <a:pPr marL="0" indent="0" defTabSz="1170431">
              <a:lnSpc>
                <a:spcPct val="115000"/>
              </a:lnSpc>
              <a:spcBef>
                <a:spcPts val="1200"/>
              </a:spcBef>
              <a:buClr>
                <a:srgbClr val="ADADAD"/>
              </a:buClr>
              <a:buSzTx/>
              <a:buNone/>
              <a:defRPr sz="2304" spc="0"/>
            </a:pPr>
            <a:r>
              <a:rPr>
                <a:solidFill>
                  <a:srgbClr val="0096FF"/>
                </a:solidFill>
              </a:rPr>
              <a:t>Clients</a:t>
            </a:r>
            <a:r>
              <a:t> submit applications to the cluster manager</a:t>
            </a:r>
          </a:p>
          <a:p>
            <a:pPr marL="0" indent="0" defTabSz="1170431">
              <a:lnSpc>
                <a:spcPct val="115000"/>
              </a:lnSpc>
              <a:spcBef>
                <a:spcPts val="1200"/>
              </a:spcBef>
              <a:buClr>
                <a:srgbClr val="ADADAD"/>
              </a:buClr>
              <a:buSzTx/>
              <a:buNone/>
              <a:defRPr sz="2304" spc="0"/>
            </a:pPr>
            <a:r>
              <a:rPr>
                <a:solidFill>
                  <a:srgbClr val="0096FF"/>
                </a:solidFill>
              </a:rPr>
              <a:t>Cluster manager</a:t>
            </a:r>
            <a:r>
              <a:t> assigns cluster resources to applications</a:t>
            </a:r>
          </a:p>
          <a:p>
            <a:pPr marL="0" indent="0" defTabSz="1170431">
              <a:lnSpc>
                <a:spcPct val="115000"/>
              </a:lnSpc>
              <a:spcBef>
                <a:spcPts val="1200"/>
              </a:spcBef>
              <a:buClr>
                <a:srgbClr val="ADADAD"/>
              </a:buClr>
              <a:buSzTx/>
              <a:buNone/>
              <a:defRPr sz="2304" spc="0"/>
            </a:pPr>
            <a:r>
              <a:t>Each </a:t>
            </a:r>
            <a:r>
              <a:rPr>
                <a:solidFill>
                  <a:srgbClr val="0096FF"/>
                </a:solidFill>
              </a:rPr>
              <a:t>Worker</a:t>
            </a:r>
            <a:r>
              <a:t> launches containers for each application</a:t>
            </a:r>
          </a:p>
          <a:p>
            <a:pPr marL="0" indent="0" defTabSz="1170431">
              <a:lnSpc>
                <a:spcPct val="115000"/>
              </a:lnSpc>
              <a:spcBef>
                <a:spcPts val="1200"/>
              </a:spcBef>
              <a:buClr>
                <a:srgbClr val="ADADAD"/>
              </a:buClr>
              <a:buSzTx/>
              <a:buNone/>
              <a:defRPr sz="2304" spc="0"/>
            </a:pPr>
            <a:r>
              <a:rPr>
                <a:solidFill>
                  <a:srgbClr val="0096FF"/>
                </a:solidFill>
              </a:rPr>
              <a:t>Driver</a:t>
            </a:r>
            <a:r>
              <a:t> containers run main method of user program</a:t>
            </a:r>
          </a:p>
          <a:p>
            <a:pPr marL="0" indent="0" defTabSz="1170431">
              <a:lnSpc>
                <a:spcPct val="115000"/>
              </a:lnSpc>
              <a:spcBef>
                <a:spcPts val="1200"/>
              </a:spcBef>
              <a:buClr>
                <a:srgbClr val="ADADAD"/>
              </a:buClr>
              <a:buSzTx/>
              <a:buNone/>
              <a:defRPr sz="2304" spc="0"/>
            </a:pPr>
            <a:r>
              <a:rPr>
                <a:solidFill>
                  <a:srgbClr val="0096FF"/>
                </a:solidFill>
              </a:rPr>
              <a:t>Executor</a:t>
            </a:r>
            <a:r>
              <a:t> containers run actual computation</a:t>
            </a:r>
          </a:p>
          <a:p>
            <a:pPr marL="0" indent="0" defTabSz="1170431">
              <a:lnSpc>
                <a:spcPct val="115000"/>
              </a:lnSpc>
              <a:spcBef>
                <a:spcPts val="1200"/>
              </a:spcBef>
              <a:buClr>
                <a:srgbClr val="ADADAD"/>
              </a:buClr>
              <a:buSzTx/>
              <a:buNone/>
              <a:defRPr sz="2304" spc="0"/>
            </a:pPr>
            <a:endParaRPr/>
          </a:p>
          <a:p>
            <a:pPr marL="0" indent="0" defTabSz="1170431">
              <a:lnSpc>
                <a:spcPct val="115000"/>
              </a:lnSpc>
              <a:spcBef>
                <a:spcPts val="1200"/>
              </a:spcBef>
              <a:buClr>
                <a:srgbClr val="ADADAD"/>
              </a:buClr>
              <a:buSzTx/>
              <a:buNone/>
              <a:defRPr sz="2304" spc="0"/>
            </a:pPr>
            <a:r>
              <a:rPr i="1"/>
              <a:t>Examples</a:t>
            </a:r>
            <a:r>
              <a:t> of cluster manager: YARN, Mesos</a:t>
            </a:r>
          </a:p>
          <a:p>
            <a:pPr marL="0" indent="0" defTabSz="1170431">
              <a:lnSpc>
                <a:spcPct val="115000"/>
              </a:lnSpc>
              <a:spcBef>
                <a:spcPts val="1200"/>
              </a:spcBef>
              <a:buClr>
                <a:srgbClr val="ADADAD"/>
              </a:buClr>
              <a:buSzTx/>
              <a:buNone/>
              <a:defRPr sz="2304" spc="0"/>
            </a:pPr>
            <a:r>
              <a:rPr i="1"/>
              <a:t>Examples</a:t>
            </a:r>
            <a:r>
              <a:t> of computing frameworks: Hadoop MapReduce, Spark</a:t>
            </a:r>
          </a:p>
        </p:txBody>
      </p:sp>
      <p:sp>
        <p:nvSpPr>
          <p:cNvPr id="4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442" name="Basic architecture"/>
          <p:cNvSpPr txBox="1">
            <a:spLocks noGrp="1"/>
          </p:cNvSpPr>
          <p:nvPr>
            <p:ph type="title"/>
          </p:nvPr>
        </p:nvSpPr>
        <p:spPr>
          <a:prstGeom prst="rect">
            <a:avLst/>
          </a:prstGeom>
        </p:spPr>
        <p:txBody>
          <a:bodyPr/>
          <a:lstStyle>
            <a:lvl1pPr defTabSz="1219200">
              <a:lnSpc>
                <a:spcPct val="100000"/>
              </a:lnSpc>
              <a:defRPr spc="0"/>
            </a:lvl1pPr>
          </a:lstStyle>
          <a:p>
            <a:r>
              <a:t>Basic architecture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luster-level: Cluster manager assigns resources to applications…"/>
          <p:cNvSpPr txBox="1">
            <a:spLocks noGrp="1"/>
          </p:cNvSpPr>
          <p:nvPr>
            <p:ph type="body" idx="1"/>
          </p:nvPr>
        </p:nvSpPr>
        <p:spPr>
          <a:prstGeom prst="rect">
            <a:avLst/>
          </a:prstGeom>
        </p:spPr>
        <p:txBody>
          <a:bodyPr/>
          <a:lstStyle/>
          <a:p>
            <a:pPr marL="0" indent="0" defTabSz="1219200">
              <a:lnSpc>
                <a:spcPct val="115000"/>
              </a:lnSpc>
              <a:spcBef>
                <a:spcPts val="1300"/>
              </a:spcBef>
              <a:buClr>
                <a:srgbClr val="ADADAD"/>
              </a:buClr>
              <a:buSzTx/>
              <a:buNone/>
              <a:defRPr sz="2200" spc="0"/>
            </a:pPr>
            <a:r>
              <a:rPr>
                <a:solidFill>
                  <a:srgbClr val="0096FF"/>
                </a:solidFill>
              </a:rPr>
              <a:t>Cluster-level</a:t>
            </a:r>
            <a:r>
              <a:t>: Cluster manager assigns resources to applications</a:t>
            </a:r>
          </a:p>
          <a:p>
            <a:pPr marL="0" indent="0" defTabSz="1219200">
              <a:lnSpc>
                <a:spcPct val="115000"/>
              </a:lnSpc>
              <a:spcBef>
                <a:spcPts val="1300"/>
              </a:spcBef>
              <a:buClr>
                <a:srgbClr val="ADADAD"/>
              </a:buClr>
              <a:buSzTx/>
              <a:buNone/>
              <a:defRPr sz="2200" spc="0"/>
            </a:pPr>
            <a:r>
              <a:rPr>
                <a:solidFill>
                  <a:srgbClr val="0096FF"/>
                </a:solidFill>
              </a:rPr>
              <a:t>Application-level</a:t>
            </a:r>
            <a:r>
              <a:t>: Driver assigns </a:t>
            </a:r>
            <a:r>
              <a:rPr i="1">
                <a:solidFill>
                  <a:srgbClr val="0096FF"/>
                </a:solidFill>
              </a:rPr>
              <a:t>tasks</a:t>
            </a:r>
            <a:r>
              <a:t> to run on executors</a:t>
            </a:r>
          </a:p>
          <a:p>
            <a:pPr marL="0" indent="609600" defTabSz="1219200">
              <a:lnSpc>
                <a:spcPct val="115000"/>
              </a:lnSpc>
              <a:spcBef>
                <a:spcPts val="1300"/>
              </a:spcBef>
              <a:buClr>
                <a:srgbClr val="ADADAD"/>
              </a:buClr>
              <a:buSzTx/>
              <a:buNone/>
              <a:defRPr sz="2200" spc="0"/>
            </a:pPr>
            <a:r>
              <a:t>A task is a unit of execution that operates on one </a:t>
            </a:r>
            <a:r>
              <a:rPr i="1"/>
              <a:t>partition</a:t>
            </a:r>
          </a:p>
          <a:p>
            <a:pPr marL="0" lvl="2" indent="0" defTabSz="1219200">
              <a:lnSpc>
                <a:spcPct val="115000"/>
              </a:lnSpc>
              <a:spcBef>
                <a:spcPts val="1300"/>
              </a:spcBef>
              <a:buSzTx/>
              <a:buFontTx/>
              <a:buNone/>
              <a:defRPr sz="2200" spc="0"/>
            </a:pPr>
            <a:endParaRPr i="1"/>
          </a:p>
          <a:p>
            <a:pPr marL="0" lvl="2" indent="0" defTabSz="1219200">
              <a:lnSpc>
                <a:spcPct val="115000"/>
              </a:lnSpc>
              <a:spcBef>
                <a:spcPts val="1300"/>
              </a:spcBef>
              <a:buSzTx/>
              <a:buFontTx/>
              <a:buNone/>
              <a:defRPr sz="2200" spc="0"/>
            </a:pPr>
            <a:r>
              <a:rPr i="1"/>
              <a:t>Some advantages:</a:t>
            </a:r>
          </a:p>
          <a:p>
            <a:pPr marL="0" indent="609600" defTabSz="1219200">
              <a:lnSpc>
                <a:spcPct val="115000"/>
              </a:lnSpc>
              <a:spcBef>
                <a:spcPts val="1300"/>
              </a:spcBef>
              <a:buClr>
                <a:srgbClr val="ADADAD"/>
              </a:buClr>
              <a:buSzTx/>
              <a:buNone/>
              <a:defRPr sz="2200" spc="0"/>
            </a:pPr>
            <a:r>
              <a:t>Applications need not be concerned with resource fairness</a:t>
            </a:r>
          </a:p>
          <a:p>
            <a:pPr marL="0" indent="609600" defTabSz="1219200">
              <a:lnSpc>
                <a:spcPct val="115000"/>
              </a:lnSpc>
              <a:spcBef>
                <a:spcPts val="1300"/>
              </a:spcBef>
              <a:buClr>
                <a:srgbClr val="ADADAD"/>
              </a:buClr>
              <a:buSzTx/>
              <a:buNone/>
              <a:defRPr sz="2200" spc="0"/>
            </a:pPr>
            <a:r>
              <a:t>Cluster manager need not be concerned with individual tasks</a:t>
            </a:r>
          </a:p>
          <a:p>
            <a:pPr marL="0" indent="609600" defTabSz="1219200">
              <a:lnSpc>
                <a:spcPct val="115000"/>
              </a:lnSpc>
              <a:spcBef>
                <a:spcPts val="1300"/>
              </a:spcBef>
              <a:buClr>
                <a:srgbClr val="ADADAD"/>
              </a:buClr>
              <a:buSzTx/>
              <a:buNone/>
              <a:defRPr sz="2200" spc="0"/>
            </a:pPr>
            <a:r>
              <a:t>Easy to implement priorities and preemption</a:t>
            </a:r>
          </a:p>
        </p:txBody>
      </p:sp>
      <p:sp>
        <p:nvSpPr>
          <p:cNvPr id="44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446" name="Two levels of scheduling"/>
          <p:cNvSpPr txBox="1">
            <a:spLocks noGrp="1"/>
          </p:cNvSpPr>
          <p:nvPr>
            <p:ph type="title"/>
          </p:nvPr>
        </p:nvSpPr>
        <p:spPr>
          <a:prstGeom prst="rect">
            <a:avLst/>
          </a:prstGeom>
        </p:spPr>
        <p:txBody>
          <a:bodyPr/>
          <a:lstStyle>
            <a:lvl1pPr defTabSz="1219200">
              <a:lnSpc>
                <a:spcPct val="100000"/>
              </a:lnSpc>
              <a:defRPr spc="0"/>
            </a:lvl1pPr>
          </a:lstStyle>
          <a:p>
            <a:r>
              <a:t>Two levels of scheduling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8" name="Title 4"/>
          <p:cNvSpPr txBox="1">
            <a:spLocks noGrp="1"/>
          </p:cNvSpPr>
          <p:nvPr>
            <p:ph type="title"/>
          </p:nvPr>
        </p:nvSpPr>
        <p:spPr>
          <a:xfrm>
            <a:off x="685800" y="2322688"/>
            <a:ext cx="7772400" cy="1166479"/>
          </a:xfrm>
          <a:prstGeom prst="rect">
            <a:avLst/>
          </a:prstGeom>
        </p:spPr>
        <p:txBody>
          <a:bodyPr/>
          <a:lstStyle/>
          <a:p>
            <a:r>
              <a:t>Case Study: MapReduce</a:t>
            </a:r>
          </a:p>
        </p:txBody>
      </p:sp>
      <p:sp>
        <p:nvSpPr>
          <p:cNvPr id="449" name="Text Placeholder 5"/>
          <p:cNvSpPr txBox="1">
            <a:spLocks noGrp="1"/>
          </p:cNvSpPr>
          <p:nvPr>
            <p:ph type="body" sz="quarter" idx="1"/>
          </p:nvPr>
        </p:nvSpPr>
        <p:spPr>
          <a:xfrm>
            <a:off x="685800" y="3546881"/>
            <a:ext cx="7772400" cy="988431"/>
          </a:xfrm>
          <a:prstGeom prst="rect">
            <a:avLst/>
          </a:prstGeom>
        </p:spPr>
        <p:txBody>
          <a:bodyPr/>
          <a:lstStyle>
            <a:lvl1pPr>
              <a:defRPr spc="-100"/>
            </a:lvl1pPr>
          </a:lstStyle>
          <a:p>
            <a:r>
              <a:t>(Data-parallel programming at scale)</a:t>
            </a:r>
          </a:p>
        </p:txBody>
      </p:sp>
      <p:sp>
        <p:nvSpPr>
          <p:cNvPr id="450"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453" name="Application: Word count"/>
          <p:cNvSpPr txBox="1">
            <a:spLocks noGrp="1"/>
          </p:cNvSpPr>
          <p:nvPr>
            <p:ph type="title"/>
          </p:nvPr>
        </p:nvSpPr>
        <p:spPr>
          <a:prstGeom prst="rect">
            <a:avLst/>
          </a:prstGeom>
        </p:spPr>
        <p:txBody>
          <a:bodyPr/>
          <a:lstStyle>
            <a:lvl1pPr defTabSz="1219200">
              <a:lnSpc>
                <a:spcPct val="100000"/>
              </a:lnSpc>
              <a:defRPr spc="0"/>
            </a:lvl1pPr>
          </a:lstStyle>
          <a:p>
            <a:r>
              <a:t>Application: Word count</a:t>
            </a:r>
          </a:p>
        </p:txBody>
      </p:sp>
      <p:sp>
        <p:nvSpPr>
          <p:cNvPr id="454" name="Hello my love. I love you, my dear. Goodbye."/>
          <p:cNvSpPr txBox="1">
            <a:spLocks noGrp="1"/>
          </p:cNvSpPr>
          <p:nvPr>
            <p:ph type="body" sz="quarter" idx="1"/>
          </p:nvPr>
        </p:nvSpPr>
        <p:spPr>
          <a:xfrm>
            <a:off x="1236750" y="2196950"/>
            <a:ext cx="6670500" cy="572701"/>
          </a:xfrm>
          <a:prstGeom prst="rect">
            <a:avLst/>
          </a:prstGeom>
        </p:spPr>
        <p:txBody>
          <a:bodyPr lIns="91424" tIns="91424" rIns="91424" bIns="91424"/>
          <a:lstStyle>
            <a:lvl1pPr marL="0" indent="0" defTabSz="1219200">
              <a:lnSpc>
                <a:spcPct val="115000"/>
              </a:lnSpc>
              <a:spcBef>
                <a:spcPts val="0"/>
              </a:spcBef>
              <a:buClr>
                <a:srgbClr val="595959"/>
              </a:buClr>
              <a:buSzTx/>
              <a:buNone/>
              <a:defRPr sz="2400" spc="0"/>
            </a:lvl1pPr>
          </a:lstStyle>
          <a:p>
            <a:r>
              <a:t>Hello my love. I love you, my dear. Goodbye.</a:t>
            </a:r>
          </a:p>
        </p:txBody>
      </p:sp>
      <p:sp>
        <p:nvSpPr>
          <p:cNvPr id="455" name="Shape 81"/>
          <p:cNvSpPr/>
          <p:nvPr/>
        </p:nvSpPr>
        <p:spPr>
          <a:xfrm>
            <a:off x="4572000" y="2916638"/>
            <a:ext cx="1" cy="517800"/>
          </a:xfrm>
          <a:prstGeom prst="line">
            <a:avLst/>
          </a:prstGeom>
          <a:ln w="25400">
            <a:solidFill>
              <a:srgbClr val="000000"/>
            </a:solidFill>
            <a:tailEnd type="triangle"/>
          </a:ln>
        </p:spPr>
        <p:txBody>
          <a:bodyPr lIns="45719" rIns="45719"/>
          <a:lstStyle/>
          <a:p>
            <a:pPr algn="l" defTabSz="1219200">
              <a:defRPr sz="1800" b="0"/>
            </a:pPr>
            <a:endParaRPr/>
          </a:p>
        </p:txBody>
      </p:sp>
      <p:sp>
        <p:nvSpPr>
          <p:cNvPr id="456" name="Shape 82"/>
          <p:cNvSpPr txBox="1"/>
          <p:nvPr/>
        </p:nvSpPr>
        <p:spPr>
          <a:xfrm>
            <a:off x="913200" y="3657350"/>
            <a:ext cx="7317600" cy="5298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defTabSz="1011936">
              <a:lnSpc>
                <a:spcPct val="110000"/>
              </a:lnSpc>
              <a:defRPr sz="1992" b="0" i="1">
                <a:latin typeface="Consolas"/>
                <a:ea typeface="Consolas"/>
                <a:cs typeface="Consolas"/>
                <a:sym typeface="Consolas"/>
              </a:defRPr>
            </a:lvl1pPr>
          </a:lstStyle>
          <a:p>
            <a:r>
              <a:t>hello: 1, my: 2, love: 2, i: 1, dear: 1, goodbye: 1</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459" name="Application: Word count"/>
          <p:cNvSpPr txBox="1">
            <a:spLocks noGrp="1"/>
          </p:cNvSpPr>
          <p:nvPr>
            <p:ph type="title"/>
          </p:nvPr>
        </p:nvSpPr>
        <p:spPr>
          <a:prstGeom prst="rect">
            <a:avLst/>
          </a:prstGeom>
        </p:spPr>
        <p:txBody>
          <a:bodyPr/>
          <a:lstStyle>
            <a:lvl1pPr defTabSz="1219200">
              <a:lnSpc>
                <a:spcPct val="100000"/>
              </a:lnSpc>
              <a:defRPr spc="0"/>
            </a:lvl1pPr>
          </a:lstStyle>
          <a:p>
            <a:r>
              <a:t>Application: Word count</a:t>
            </a:r>
          </a:p>
        </p:txBody>
      </p:sp>
      <p:sp>
        <p:nvSpPr>
          <p:cNvPr id="460" name="Locally: tokenize and put words in a hash map"/>
          <p:cNvSpPr txBox="1">
            <a:spLocks noGrp="1"/>
          </p:cNvSpPr>
          <p:nvPr>
            <p:ph type="body" sz="quarter" idx="1"/>
          </p:nvPr>
        </p:nvSpPr>
        <p:spPr>
          <a:xfrm>
            <a:off x="311699" y="1590625"/>
            <a:ext cx="8520602" cy="572701"/>
          </a:xfrm>
          <a:prstGeom prst="rect">
            <a:avLst/>
          </a:prstGeom>
        </p:spPr>
        <p:txBody>
          <a:bodyPr lIns="91424" tIns="91424" rIns="91424" bIns="91424"/>
          <a:lstStyle>
            <a:lvl1pPr marL="0" indent="0" defTabSz="1219200">
              <a:lnSpc>
                <a:spcPct val="115000"/>
              </a:lnSpc>
              <a:spcBef>
                <a:spcPts val="0"/>
              </a:spcBef>
              <a:buClr>
                <a:srgbClr val="595959"/>
              </a:buClr>
              <a:buSzTx/>
              <a:buNone/>
              <a:defRPr sz="2400" spc="0"/>
            </a:lvl1pPr>
          </a:lstStyle>
          <a:p>
            <a:r>
              <a:t>Locally: tokenize and put words in a hash map</a:t>
            </a:r>
          </a:p>
        </p:txBody>
      </p:sp>
      <p:sp>
        <p:nvSpPr>
          <p:cNvPr id="461" name="Shape 89"/>
          <p:cNvSpPr txBox="1"/>
          <p:nvPr/>
        </p:nvSpPr>
        <p:spPr>
          <a:xfrm>
            <a:off x="311699" y="2456800"/>
            <a:ext cx="8520602" cy="2195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lnSpcReduction="10000"/>
          </a:bodyPr>
          <a:lstStyle/>
          <a:p>
            <a:pPr algn="l" defTabSz="1036320">
              <a:lnSpc>
                <a:spcPct val="115000"/>
              </a:lnSpc>
              <a:defRPr sz="2040"/>
            </a:pPr>
            <a:r>
              <a:t>How do you parallelize this?</a:t>
            </a:r>
          </a:p>
          <a:p>
            <a:pPr indent="518160" algn="l" defTabSz="1036320">
              <a:lnSpc>
                <a:spcPct val="115000"/>
              </a:lnSpc>
              <a:spcBef>
                <a:spcPts val="1800"/>
              </a:spcBef>
              <a:defRPr sz="2040" b="0"/>
            </a:pPr>
            <a:r>
              <a:t>Split document by half</a:t>
            </a:r>
          </a:p>
          <a:p>
            <a:pPr indent="518160" algn="l" defTabSz="1036320">
              <a:lnSpc>
                <a:spcPct val="115000"/>
              </a:lnSpc>
              <a:spcBef>
                <a:spcPts val="1800"/>
              </a:spcBef>
              <a:defRPr sz="2040" b="0"/>
            </a:pPr>
            <a:r>
              <a:t>Build two hash maps, one for each half</a:t>
            </a:r>
          </a:p>
          <a:p>
            <a:pPr indent="518160" algn="l" defTabSz="1036320">
              <a:lnSpc>
                <a:spcPct val="115000"/>
              </a:lnSpc>
              <a:spcBef>
                <a:spcPts val="1800"/>
              </a:spcBef>
              <a:defRPr sz="2040" b="0"/>
            </a:pPr>
            <a:r>
              <a:t>Merge the two hash maps (by key)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461">
                                            <p:bg/>
                                          </p:spTgt>
                                        </p:tgtEl>
                                        <p:attrNameLst>
                                          <p:attrName>style.visibility</p:attrName>
                                        </p:attrNameLst>
                                      </p:cBhvr>
                                      <p:to>
                                        <p:strVal val="visible"/>
                                      </p:to>
                                    </p:set>
                                    <p:animEffect transition="in" filter="dissolve">
                                      <p:cBhvr>
                                        <p:cTn id="7" dur="1"/>
                                        <p:tgtEl>
                                          <p:spTgt spid="461">
                                            <p:bg/>
                                          </p:spTgt>
                                        </p:tgtEl>
                                      </p:cBhvr>
                                    </p:animEffect>
                                  </p:childTnLst>
                                </p:cTn>
                              </p:par>
                              <p:par>
                                <p:cTn id="8" presetID="9" presetClass="entr" presetSubtype="0" fill="hold" grpId="1" nodeType="withEffect">
                                  <p:stCondLst>
                                    <p:cond delay="0"/>
                                  </p:stCondLst>
                                  <p:iterate>
                                    <p:tmAbs val="0"/>
                                  </p:iterate>
                                  <p:childTnLst>
                                    <p:set>
                                      <p:cBhvr>
                                        <p:cTn id="9" fill="hold"/>
                                        <p:tgtEl>
                                          <p:spTgt spid="461">
                                            <p:txEl>
                                              <p:pRg st="0" end="0"/>
                                            </p:txEl>
                                          </p:spTgt>
                                        </p:tgtEl>
                                        <p:attrNameLst>
                                          <p:attrName>style.visibility</p:attrName>
                                        </p:attrNameLst>
                                      </p:cBhvr>
                                      <p:to>
                                        <p:strVal val="visible"/>
                                      </p:to>
                                    </p:set>
                                    <p:animEffect transition="in" filter="dissolve">
                                      <p:cBhvr>
                                        <p:cTn id="10" dur="1"/>
                                        <p:tgtEl>
                                          <p:spTgt spid="4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1" nodeType="clickEffect">
                                  <p:stCondLst>
                                    <p:cond delay="0"/>
                                  </p:stCondLst>
                                  <p:iterate>
                                    <p:tmAbs val="0"/>
                                  </p:iterate>
                                  <p:childTnLst>
                                    <p:set>
                                      <p:cBhvr>
                                        <p:cTn id="14" fill="hold"/>
                                        <p:tgtEl>
                                          <p:spTgt spid="461">
                                            <p:txEl>
                                              <p:pRg st="1" end="1"/>
                                            </p:txEl>
                                          </p:spTgt>
                                        </p:tgtEl>
                                        <p:attrNameLst>
                                          <p:attrName>style.visibility</p:attrName>
                                        </p:attrNameLst>
                                      </p:cBhvr>
                                      <p:to>
                                        <p:strVal val="visible"/>
                                      </p:to>
                                    </p:set>
                                    <p:animEffect transition="in" filter="dissolve">
                                      <p:cBhvr>
                                        <p:cTn id="15" dur="1"/>
                                        <p:tgtEl>
                                          <p:spTgt spid="4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grpId="1" nodeType="clickEffect">
                                  <p:stCondLst>
                                    <p:cond delay="0"/>
                                  </p:stCondLst>
                                  <p:iterate>
                                    <p:tmAbs val="0"/>
                                  </p:iterate>
                                  <p:childTnLst>
                                    <p:set>
                                      <p:cBhvr>
                                        <p:cTn id="19" fill="hold"/>
                                        <p:tgtEl>
                                          <p:spTgt spid="461">
                                            <p:txEl>
                                              <p:pRg st="2" end="2"/>
                                            </p:txEl>
                                          </p:spTgt>
                                        </p:tgtEl>
                                        <p:attrNameLst>
                                          <p:attrName>style.visibility</p:attrName>
                                        </p:attrNameLst>
                                      </p:cBhvr>
                                      <p:to>
                                        <p:strVal val="visible"/>
                                      </p:to>
                                    </p:set>
                                    <p:animEffect transition="in" filter="dissolve">
                                      <p:cBhvr>
                                        <p:cTn id="20" dur="1"/>
                                        <p:tgtEl>
                                          <p:spTgt spid="4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fill="hold" grpId="1" nodeType="clickEffect">
                                  <p:stCondLst>
                                    <p:cond delay="0"/>
                                  </p:stCondLst>
                                  <p:iterate>
                                    <p:tmAbs val="0"/>
                                  </p:iterate>
                                  <p:childTnLst>
                                    <p:set>
                                      <p:cBhvr>
                                        <p:cTn id="24" fill="hold"/>
                                        <p:tgtEl>
                                          <p:spTgt spid="461">
                                            <p:txEl>
                                              <p:pRg st="3" end="3"/>
                                            </p:txEl>
                                          </p:spTgt>
                                        </p:tgtEl>
                                        <p:attrNameLst>
                                          <p:attrName>style.visibility</p:attrName>
                                        </p:attrNameLst>
                                      </p:cBhvr>
                                      <p:to>
                                        <p:strVal val="visible"/>
                                      </p:to>
                                    </p:set>
                                    <p:animEffect transition="in" filter="dissolve">
                                      <p:cBhvr>
                                        <p:cTn id="25" dur="1"/>
                                        <p:tgtEl>
                                          <p:spTgt spid="4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1" build="p"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Shape 94"/>
          <p:cNvSpPr/>
          <p:nvPr/>
        </p:nvSpPr>
        <p:spPr>
          <a:xfrm>
            <a:off x="2447829" y="2442623"/>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464" name="Shape 95" descr="Shape 95"/>
          <p:cNvPicPr>
            <a:picLocks noChangeAspect="1"/>
          </p:cNvPicPr>
          <p:nvPr/>
        </p:nvPicPr>
        <p:blipFill>
          <a:blip r:embed="rId2">
            <a:extLst/>
          </a:blip>
          <a:stretch>
            <a:fillRect/>
          </a:stretch>
        </p:blipFill>
        <p:spPr>
          <a:xfrm>
            <a:off x="3157750" y="3086574"/>
            <a:ext cx="760026" cy="760026"/>
          </a:xfrm>
          <a:prstGeom prst="rect">
            <a:avLst/>
          </a:prstGeom>
          <a:ln w="12700">
            <a:miter lim="400000"/>
          </a:ln>
        </p:spPr>
      </p:pic>
      <p:pic>
        <p:nvPicPr>
          <p:cNvPr id="465" name="Shape 96" descr="Shape 96"/>
          <p:cNvPicPr>
            <a:picLocks noChangeAspect="1"/>
          </p:cNvPicPr>
          <p:nvPr/>
        </p:nvPicPr>
        <p:blipFill>
          <a:blip r:embed="rId2">
            <a:extLst/>
          </a:blip>
          <a:stretch>
            <a:fillRect/>
          </a:stretch>
        </p:blipFill>
        <p:spPr>
          <a:xfrm>
            <a:off x="4246324" y="2753199"/>
            <a:ext cx="760026" cy="760026"/>
          </a:xfrm>
          <a:prstGeom prst="rect">
            <a:avLst/>
          </a:prstGeom>
          <a:ln w="12700">
            <a:miter lim="400000"/>
          </a:ln>
        </p:spPr>
      </p:pic>
      <p:pic>
        <p:nvPicPr>
          <p:cNvPr id="466" name="Shape 97" descr="Shape 97"/>
          <p:cNvPicPr>
            <a:picLocks noChangeAspect="1"/>
          </p:cNvPicPr>
          <p:nvPr/>
        </p:nvPicPr>
        <p:blipFill>
          <a:blip r:embed="rId2">
            <a:extLst/>
          </a:blip>
          <a:stretch>
            <a:fillRect/>
          </a:stretch>
        </p:blipFill>
        <p:spPr>
          <a:xfrm>
            <a:off x="5233425" y="2922399"/>
            <a:ext cx="760026" cy="760026"/>
          </a:xfrm>
          <a:prstGeom prst="rect">
            <a:avLst/>
          </a:prstGeom>
          <a:ln w="12700">
            <a:miter lim="400000"/>
          </a:ln>
        </p:spPr>
      </p:pic>
      <p:pic>
        <p:nvPicPr>
          <p:cNvPr id="467" name="Shape 98" descr="Shape 98"/>
          <p:cNvPicPr>
            <a:picLocks noChangeAspect="1"/>
          </p:cNvPicPr>
          <p:nvPr/>
        </p:nvPicPr>
        <p:blipFill>
          <a:blip r:embed="rId2">
            <a:extLst/>
          </a:blip>
          <a:stretch>
            <a:fillRect/>
          </a:stretch>
        </p:blipFill>
        <p:spPr>
          <a:xfrm>
            <a:off x="3771124" y="3846600"/>
            <a:ext cx="760026" cy="760026"/>
          </a:xfrm>
          <a:prstGeom prst="rect">
            <a:avLst/>
          </a:prstGeom>
          <a:ln w="12700">
            <a:miter lim="400000"/>
          </a:ln>
        </p:spPr>
      </p:pic>
      <p:pic>
        <p:nvPicPr>
          <p:cNvPr id="468" name="Shape 99" descr="Shape 99"/>
          <p:cNvPicPr>
            <a:picLocks noChangeAspect="1"/>
          </p:cNvPicPr>
          <p:nvPr/>
        </p:nvPicPr>
        <p:blipFill>
          <a:blip r:embed="rId2">
            <a:extLst/>
          </a:blip>
          <a:stretch>
            <a:fillRect/>
          </a:stretch>
        </p:blipFill>
        <p:spPr>
          <a:xfrm>
            <a:off x="4760912" y="3846600"/>
            <a:ext cx="760026" cy="760026"/>
          </a:xfrm>
          <a:prstGeom prst="rect">
            <a:avLst/>
          </a:prstGeom>
          <a:ln w="12700">
            <a:miter lim="400000"/>
          </a:ln>
        </p:spPr>
      </p:pic>
      <p:sp>
        <p:nvSpPr>
          <p:cNvPr id="469" name="Shape 100"/>
          <p:cNvSpPr txBox="1">
            <a:spLocks noGrp="1"/>
          </p:cNvSpPr>
          <p:nvPr>
            <p:ph type="body" sz="quarter" idx="1"/>
          </p:nvPr>
        </p:nvSpPr>
        <p:spPr>
          <a:xfrm>
            <a:off x="311699" y="1423125"/>
            <a:ext cx="8520602" cy="572701"/>
          </a:xfrm>
          <a:prstGeom prst="rect">
            <a:avLst/>
          </a:prstGeom>
        </p:spPr>
        <p:txBody>
          <a:bodyPr>
            <a:normAutofit fontScale="92500" lnSpcReduction="10000"/>
          </a:bodyPr>
          <a:lstStyle>
            <a:lvl1pPr marL="0" indent="0" algn="ctr" defTabSz="1024127">
              <a:spcBef>
                <a:spcPts val="1700"/>
              </a:spcBef>
              <a:buSzTx/>
              <a:buNone/>
              <a:defRPr sz="2688" b="1" i="1">
                <a:solidFill>
                  <a:srgbClr val="000000"/>
                </a:solidFill>
              </a:defRPr>
            </a:lvl1pPr>
          </a:lstStyle>
          <a:p>
            <a:r>
              <a:t>How do you do this in a distributed environment?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105"/>
          <p:cNvSpPr txBox="1">
            <a:spLocks noGrp="1"/>
          </p:cNvSpPr>
          <p:nvPr>
            <p:ph type="body" sz="quarter" idx="1"/>
          </p:nvPr>
        </p:nvSpPr>
        <p:spPr>
          <a:xfrm>
            <a:off x="594374" y="2169937"/>
            <a:ext cx="3389702" cy="2410501"/>
          </a:xfrm>
          <a:prstGeom prst="rect">
            <a:avLst/>
          </a:prstGeom>
        </p:spPr>
        <p:txBody>
          <a:bodyPr/>
          <a:lstStyle>
            <a:lvl1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lvl1pPr>
          </a:lstStyle>
          <a:p>
            <a:r>
              <a:t>When in the Course of human events, it becomes necessary for one people to dissolve the political bands which have connected them with another, and to assume, among the Powers of the earth, the separate and equal station to which the Laws of Nature and of Nature's God entitle them, a decent respect to the opinions of mankind requires that they should declare the causes which impel them to the separation.</a:t>
            </a:r>
          </a:p>
        </p:txBody>
      </p:sp>
      <p:sp>
        <p:nvSpPr>
          <p:cNvPr id="472" name="Shape 106"/>
          <p:cNvSpPr/>
          <p:nvPr/>
        </p:nvSpPr>
        <p:spPr>
          <a:xfrm>
            <a:off x="4269704" y="210236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473" name="Shape 107" descr="Shape 107"/>
          <p:cNvPicPr>
            <a:picLocks noChangeAspect="1"/>
          </p:cNvPicPr>
          <p:nvPr/>
        </p:nvPicPr>
        <p:blipFill>
          <a:blip r:embed="rId2">
            <a:extLst/>
          </a:blip>
          <a:stretch>
            <a:fillRect/>
          </a:stretch>
        </p:blipFill>
        <p:spPr>
          <a:xfrm>
            <a:off x="4979625" y="2746312"/>
            <a:ext cx="760026" cy="760027"/>
          </a:xfrm>
          <a:prstGeom prst="rect">
            <a:avLst/>
          </a:prstGeom>
          <a:ln w="12700">
            <a:miter lim="400000"/>
          </a:ln>
        </p:spPr>
      </p:pic>
      <p:pic>
        <p:nvPicPr>
          <p:cNvPr id="474" name="Shape 108" descr="Shape 108"/>
          <p:cNvPicPr>
            <a:picLocks noChangeAspect="1"/>
          </p:cNvPicPr>
          <p:nvPr/>
        </p:nvPicPr>
        <p:blipFill>
          <a:blip r:embed="rId2">
            <a:extLst/>
          </a:blip>
          <a:stretch>
            <a:fillRect/>
          </a:stretch>
        </p:blipFill>
        <p:spPr>
          <a:xfrm>
            <a:off x="6068200" y="2412937"/>
            <a:ext cx="760026" cy="760027"/>
          </a:xfrm>
          <a:prstGeom prst="rect">
            <a:avLst/>
          </a:prstGeom>
          <a:ln w="12700">
            <a:miter lim="400000"/>
          </a:ln>
        </p:spPr>
      </p:pic>
      <p:pic>
        <p:nvPicPr>
          <p:cNvPr id="475" name="Shape 109" descr="Shape 109"/>
          <p:cNvPicPr>
            <a:picLocks noChangeAspect="1"/>
          </p:cNvPicPr>
          <p:nvPr/>
        </p:nvPicPr>
        <p:blipFill>
          <a:blip r:embed="rId2">
            <a:extLst/>
          </a:blip>
          <a:stretch>
            <a:fillRect/>
          </a:stretch>
        </p:blipFill>
        <p:spPr>
          <a:xfrm>
            <a:off x="7131500" y="2582137"/>
            <a:ext cx="760026" cy="760026"/>
          </a:xfrm>
          <a:prstGeom prst="rect">
            <a:avLst/>
          </a:prstGeom>
          <a:ln w="12700">
            <a:miter lim="400000"/>
          </a:ln>
        </p:spPr>
      </p:pic>
      <p:pic>
        <p:nvPicPr>
          <p:cNvPr id="476" name="Shape 110" descr="Shape 110"/>
          <p:cNvPicPr>
            <a:picLocks noChangeAspect="1"/>
          </p:cNvPicPr>
          <p:nvPr/>
        </p:nvPicPr>
        <p:blipFill>
          <a:blip r:embed="rId2">
            <a:extLst/>
          </a:blip>
          <a:stretch>
            <a:fillRect/>
          </a:stretch>
        </p:blipFill>
        <p:spPr>
          <a:xfrm>
            <a:off x="5593000" y="3506337"/>
            <a:ext cx="760026" cy="760026"/>
          </a:xfrm>
          <a:prstGeom prst="rect">
            <a:avLst/>
          </a:prstGeom>
          <a:ln w="12700">
            <a:miter lim="400000"/>
          </a:ln>
        </p:spPr>
      </p:pic>
      <p:pic>
        <p:nvPicPr>
          <p:cNvPr id="477" name="Shape 111" descr="Shape 111"/>
          <p:cNvPicPr>
            <a:picLocks noChangeAspect="1"/>
          </p:cNvPicPr>
          <p:nvPr/>
        </p:nvPicPr>
        <p:blipFill>
          <a:blip r:embed="rId2">
            <a:extLst/>
          </a:blip>
          <a:stretch>
            <a:fillRect/>
          </a:stretch>
        </p:blipFill>
        <p:spPr>
          <a:xfrm>
            <a:off x="6582788" y="3506337"/>
            <a:ext cx="760026" cy="760026"/>
          </a:xfrm>
          <a:prstGeom prst="rect">
            <a:avLst/>
          </a:prstGeom>
          <a:ln w="12700">
            <a:miter lim="400000"/>
          </a:ln>
        </p:spPr>
      </p:pic>
      <p:sp>
        <p:nvSpPr>
          <p:cNvPr id="478" name="Shape 112"/>
          <p:cNvSpPr txBox="1"/>
          <p:nvPr/>
        </p:nvSpPr>
        <p:spPr>
          <a:xfrm>
            <a:off x="1225450" y="4580449"/>
            <a:ext cx="1979099" cy="4452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fontScale="92500" lnSpcReduction="10000"/>
          </a:bodyPr>
          <a:lstStyle>
            <a:lvl1pPr algn="l">
              <a:lnSpc>
                <a:spcPct val="115000"/>
              </a:lnSpc>
              <a:spcBef>
                <a:spcPts val="1600"/>
              </a:spcBef>
              <a:defRPr sz="1800"/>
            </a:lvl1pPr>
          </a:lstStyle>
          <a:p>
            <a:r>
              <a:t>Input document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117"/>
          <p:cNvSpPr txBox="1">
            <a:spLocks noGrp="1"/>
          </p:cNvSpPr>
          <p:nvPr>
            <p:ph type="body" sz="quarter" idx="1"/>
          </p:nvPr>
        </p:nvSpPr>
        <p:spPr>
          <a:xfrm>
            <a:off x="670575" y="2055600"/>
            <a:ext cx="3428701" cy="2746800"/>
          </a:xfrm>
          <a:prstGeom prst="rect">
            <a:avLst/>
          </a:prstGeom>
        </p:spPr>
        <p:txBody>
          <a:bodyPr>
            <a:normAutofit lnSpcReduction="10000"/>
          </a:bodyPr>
          <a:lstStyle/>
          <a:p>
            <a:pPr marL="0" marR="99567" indent="74675" defTabSz="1024127">
              <a:lnSpc>
                <a:spcPct val="142857"/>
              </a:lnSpc>
              <a:buSzTx/>
              <a:buNone/>
              <a:defRPr sz="1008">
                <a:solidFill>
                  <a:srgbClr val="666666"/>
                </a:solidFill>
                <a:latin typeface="Consolas"/>
                <a:ea typeface="Consolas"/>
                <a:cs typeface="Consolas"/>
                <a:sym typeface="Consolas"/>
              </a:defRPr>
            </a:pPr>
            <a:r>
              <a:t>When in the Course of human events, it becomes necessary for one people to </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dissolve the political bands which have connected them with another, and to assume,</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among the Powers of the earth, the separate and equal station to which the Laws of</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Nature and of Nature's God entitle them, a decent respect to the opinions of mankind</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requires that they should declare the causes which impel them to the separation.</a:t>
            </a:r>
          </a:p>
        </p:txBody>
      </p:sp>
      <p:sp>
        <p:nvSpPr>
          <p:cNvPr id="481" name="Shape 118"/>
          <p:cNvSpPr/>
          <p:nvPr/>
        </p:nvSpPr>
        <p:spPr>
          <a:xfrm>
            <a:off x="670574" y="2618250"/>
            <a:ext cx="3285301" cy="1"/>
          </a:xfrm>
          <a:prstGeom prst="line">
            <a:avLst/>
          </a:prstGeom>
          <a:ln w="25400">
            <a:solidFill>
              <a:srgbClr val="FF0000"/>
            </a:solidFill>
          </a:ln>
        </p:spPr>
        <p:txBody>
          <a:bodyPr lIns="45719" rIns="45719"/>
          <a:lstStyle/>
          <a:p>
            <a:pPr algn="l" defTabSz="1219200">
              <a:defRPr sz="1800" b="0"/>
            </a:pPr>
            <a:endParaRPr/>
          </a:p>
        </p:txBody>
      </p:sp>
      <p:sp>
        <p:nvSpPr>
          <p:cNvPr id="482" name="Shape 119"/>
          <p:cNvSpPr/>
          <p:nvPr/>
        </p:nvSpPr>
        <p:spPr>
          <a:xfrm>
            <a:off x="670574" y="3151650"/>
            <a:ext cx="3285301" cy="1"/>
          </a:xfrm>
          <a:prstGeom prst="line">
            <a:avLst/>
          </a:prstGeom>
          <a:ln w="25400">
            <a:solidFill>
              <a:srgbClr val="FF0000"/>
            </a:solidFill>
          </a:ln>
        </p:spPr>
        <p:txBody>
          <a:bodyPr lIns="45719" rIns="45719"/>
          <a:lstStyle/>
          <a:p>
            <a:pPr algn="l" defTabSz="1219200">
              <a:defRPr sz="1800" b="0"/>
            </a:pPr>
            <a:endParaRPr/>
          </a:p>
        </p:txBody>
      </p:sp>
      <p:sp>
        <p:nvSpPr>
          <p:cNvPr id="483" name="Shape 120"/>
          <p:cNvSpPr/>
          <p:nvPr/>
        </p:nvSpPr>
        <p:spPr>
          <a:xfrm>
            <a:off x="670574" y="3685050"/>
            <a:ext cx="3285301" cy="1"/>
          </a:xfrm>
          <a:prstGeom prst="line">
            <a:avLst/>
          </a:prstGeom>
          <a:ln w="25400">
            <a:solidFill>
              <a:srgbClr val="FF0000"/>
            </a:solidFill>
          </a:ln>
        </p:spPr>
        <p:txBody>
          <a:bodyPr lIns="45719" rIns="45719"/>
          <a:lstStyle/>
          <a:p>
            <a:pPr algn="l" defTabSz="1219200">
              <a:defRPr sz="1800" b="0"/>
            </a:pPr>
            <a:endParaRPr/>
          </a:p>
        </p:txBody>
      </p:sp>
      <p:sp>
        <p:nvSpPr>
          <p:cNvPr id="484" name="Shape 121"/>
          <p:cNvSpPr/>
          <p:nvPr/>
        </p:nvSpPr>
        <p:spPr>
          <a:xfrm>
            <a:off x="670574" y="4218449"/>
            <a:ext cx="3285301" cy="1"/>
          </a:xfrm>
          <a:prstGeom prst="line">
            <a:avLst/>
          </a:prstGeom>
          <a:ln w="25400">
            <a:solidFill>
              <a:srgbClr val="FF0000"/>
            </a:solidFill>
          </a:ln>
        </p:spPr>
        <p:txBody>
          <a:bodyPr lIns="45719" rIns="45719"/>
          <a:lstStyle/>
          <a:p>
            <a:pPr algn="l" defTabSz="1219200">
              <a:defRPr sz="1800" b="0"/>
            </a:pPr>
            <a:endParaRPr/>
          </a:p>
        </p:txBody>
      </p:sp>
      <p:sp>
        <p:nvSpPr>
          <p:cNvPr id="485" name="Shape 122"/>
          <p:cNvSpPr/>
          <p:nvPr/>
        </p:nvSpPr>
        <p:spPr>
          <a:xfrm>
            <a:off x="4269704" y="210236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486" name="Shape 123" descr="Shape 123"/>
          <p:cNvPicPr>
            <a:picLocks noChangeAspect="1"/>
          </p:cNvPicPr>
          <p:nvPr/>
        </p:nvPicPr>
        <p:blipFill>
          <a:blip r:embed="rId2">
            <a:extLst/>
          </a:blip>
          <a:stretch>
            <a:fillRect/>
          </a:stretch>
        </p:blipFill>
        <p:spPr>
          <a:xfrm>
            <a:off x="4979625" y="2746312"/>
            <a:ext cx="760026" cy="760027"/>
          </a:xfrm>
          <a:prstGeom prst="rect">
            <a:avLst/>
          </a:prstGeom>
          <a:ln w="12700">
            <a:miter lim="400000"/>
          </a:ln>
        </p:spPr>
      </p:pic>
      <p:pic>
        <p:nvPicPr>
          <p:cNvPr id="487" name="Shape 124" descr="Shape 124"/>
          <p:cNvPicPr>
            <a:picLocks noChangeAspect="1"/>
          </p:cNvPicPr>
          <p:nvPr/>
        </p:nvPicPr>
        <p:blipFill>
          <a:blip r:embed="rId2">
            <a:extLst/>
          </a:blip>
          <a:stretch>
            <a:fillRect/>
          </a:stretch>
        </p:blipFill>
        <p:spPr>
          <a:xfrm>
            <a:off x="6068200" y="2412937"/>
            <a:ext cx="760026" cy="760027"/>
          </a:xfrm>
          <a:prstGeom prst="rect">
            <a:avLst/>
          </a:prstGeom>
          <a:ln w="12700">
            <a:miter lim="400000"/>
          </a:ln>
        </p:spPr>
      </p:pic>
      <p:pic>
        <p:nvPicPr>
          <p:cNvPr id="488" name="Shape 125" descr="Shape 125"/>
          <p:cNvPicPr>
            <a:picLocks noChangeAspect="1"/>
          </p:cNvPicPr>
          <p:nvPr/>
        </p:nvPicPr>
        <p:blipFill>
          <a:blip r:embed="rId2">
            <a:extLst/>
          </a:blip>
          <a:stretch>
            <a:fillRect/>
          </a:stretch>
        </p:blipFill>
        <p:spPr>
          <a:xfrm>
            <a:off x="7131500" y="2582137"/>
            <a:ext cx="760026" cy="760026"/>
          </a:xfrm>
          <a:prstGeom prst="rect">
            <a:avLst/>
          </a:prstGeom>
          <a:ln w="12700">
            <a:miter lim="400000"/>
          </a:ln>
        </p:spPr>
      </p:pic>
      <p:pic>
        <p:nvPicPr>
          <p:cNvPr id="489" name="Shape 126" descr="Shape 126"/>
          <p:cNvPicPr>
            <a:picLocks noChangeAspect="1"/>
          </p:cNvPicPr>
          <p:nvPr/>
        </p:nvPicPr>
        <p:blipFill>
          <a:blip r:embed="rId2">
            <a:extLst/>
          </a:blip>
          <a:stretch>
            <a:fillRect/>
          </a:stretch>
        </p:blipFill>
        <p:spPr>
          <a:xfrm>
            <a:off x="5593000" y="3506337"/>
            <a:ext cx="760026" cy="760026"/>
          </a:xfrm>
          <a:prstGeom prst="rect">
            <a:avLst/>
          </a:prstGeom>
          <a:ln w="12700">
            <a:miter lim="400000"/>
          </a:ln>
        </p:spPr>
      </p:pic>
      <p:pic>
        <p:nvPicPr>
          <p:cNvPr id="490" name="Shape 127" descr="Shape 127"/>
          <p:cNvPicPr>
            <a:picLocks noChangeAspect="1"/>
          </p:cNvPicPr>
          <p:nvPr/>
        </p:nvPicPr>
        <p:blipFill>
          <a:blip r:embed="rId2">
            <a:extLst/>
          </a:blip>
          <a:stretch>
            <a:fillRect/>
          </a:stretch>
        </p:blipFill>
        <p:spPr>
          <a:xfrm>
            <a:off x="6582788" y="3506337"/>
            <a:ext cx="760026" cy="760026"/>
          </a:xfrm>
          <a:prstGeom prst="rect">
            <a:avLst/>
          </a:prstGeom>
          <a:ln w="12700">
            <a:miter lim="400000"/>
          </a:ln>
        </p:spPr>
      </p:pic>
      <p:sp>
        <p:nvSpPr>
          <p:cNvPr id="491" name="Shape 128"/>
          <p:cNvSpPr txBox="1"/>
          <p:nvPr/>
        </p:nvSpPr>
        <p:spPr>
          <a:xfrm>
            <a:off x="1225450" y="4885249"/>
            <a:ext cx="1979099" cy="4452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fontScale="92500" lnSpcReduction="10000"/>
          </a:bodyPr>
          <a:lstStyle>
            <a:lvl1pPr>
              <a:lnSpc>
                <a:spcPct val="115000"/>
              </a:lnSpc>
              <a:spcBef>
                <a:spcPts val="1600"/>
              </a:spcBef>
              <a:defRPr sz="1800">
                <a:solidFill>
                  <a:srgbClr val="FF0000"/>
                </a:solidFill>
              </a:defRPr>
            </a:lvl1pPr>
          </a:lstStyle>
          <a:p>
            <a:r>
              <a:t>Partition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1" name="Title 4"/>
          <p:cNvSpPr txBox="1">
            <a:spLocks noGrp="1"/>
          </p:cNvSpPr>
          <p:nvPr>
            <p:ph type="title"/>
          </p:nvPr>
        </p:nvSpPr>
        <p:spPr>
          <a:xfrm>
            <a:off x="685800" y="2322688"/>
            <a:ext cx="7772400" cy="1166479"/>
          </a:xfrm>
          <a:prstGeom prst="rect">
            <a:avLst/>
          </a:prstGeom>
        </p:spPr>
        <p:txBody>
          <a:bodyPr/>
          <a:lstStyle/>
          <a:p>
            <a:r>
              <a:t>Basic architecture</a:t>
            </a:r>
          </a:p>
        </p:txBody>
      </p:sp>
      <p:sp>
        <p:nvSpPr>
          <p:cNvPr id="182" name="Text Placeholder 5"/>
          <p:cNvSpPr txBox="1">
            <a:spLocks noGrp="1"/>
          </p:cNvSpPr>
          <p:nvPr>
            <p:ph type="body" sz="quarter" idx="1"/>
          </p:nvPr>
        </p:nvSpPr>
        <p:spPr>
          <a:xfrm>
            <a:off x="685799" y="3214660"/>
            <a:ext cx="7772401" cy="988431"/>
          </a:xfrm>
          <a:prstGeom prst="rect">
            <a:avLst/>
          </a:prstGeom>
        </p:spPr>
        <p:txBody>
          <a:bodyPr/>
          <a:lstStyle>
            <a:lvl1pPr>
              <a:defRPr spc="-100"/>
            </a:lvl1pPr>
          </a:lstStyle>
          <a:p>
            <a:r>
              <a:t>in “big data” systems</a:t>
            </a:r>
          </a:p>
        </p:txBody>
      </p:sp>
      <p:sp>
        <p:nvSpPr>
          <p:cNvPr id="183" name="Slide Number Placeholder 2"/>
          <p:cNvSpPr txBox="1">
            <a:spLocks noGrp="1"/>
          </p:cNvSpPr>
          <p:nvPr>
            <p:ph type="sldNum" sz="quarter" idx="2"/>
          </p:nvPr>
        </p:nvSpPr>
        <p:spPr>
          <a:xfrm>
            <a:off x="8731816" y="6524870"/>
            <a:ext cx="183584"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133"/>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494" name="Shape 134" descr="Shape 134"/>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495" name="Shape 135" descr="Shape 135"/>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496" name="Shape 136" descr="Shape 136"/>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497" name="Shape 137" descr="Shape 137"/>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498" name="Shape 138"/>
          <p:cNvSpPr txBox="1"/>
          <p:nvPr/>
        </p:nvSpPr>
        <p:spPr>
          <a:xfrm>
            <a:off x="933347" y="1990203"/>
            <a:ext cx="2154717"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r" defTabSz="1219200">
              <a:lnSpc>
                <a:spcPct val="142857"/>
              </a:lnSpc>
              <a:defRPr sz="1200" b="0">
                <a:solidFill>
                  <a:srgbClr val="666666"/>
                </a:solidFill>
                <a:latin typeface="Consolas"/>
                <a:ea typeface="Consolas"/>
                <a:cs typeface="Consolas"/>
                <a:sym typeface="Consolas"/>
              </a:defRPr>
            </a:lvl1pPr>
          </a:lstStyle>
          <a:p>
            <a:r>
              <a:t>When in the Course of human events, it becomes necessary for one people to</a:t>
            </a:r>
          </a:p>
        </p:txBody>
      </p:sp>
      <p:sp>
        <p:nvSpPr>
          <p:cNvPr id="499" name="Shape 139"/>
          <p:cNvSpPr txBox="1"/>
          <p:nvPr/>
        </p:nvSpPr>
        <p:spPr>
          <a:xfrm>
            <a:off x="1354130" y="3818978"/>
            <a:ext cx="236377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r" defTabSz="1219200">
              <a:lnSpc>
                <a:spcPct val="142857"/>
              </a:lnSpc>
              <a:spcBef>
                <a:spcPts val="1000"/>
              </a:spcBef>
              <a:defRPr sz="1200" b="0">
                <a:solidFill>
                  <a:srgbClr val="666666"/>
                </a:solidFill>
                <a:latin typeface="Consolas"/>
                <a:ea typeface="Consolas"/>
                <a:cs typeface="Consolas"/>
                <a:sym typeface="Consolas"/>
              </a:defRPr>
            </a:lvl1pPr>
          </a:lstStyle>
          <a:p>
            <a:r>
              <a:t>dissolve the political bands which have connected them with another, and to assume,</a:t>
            </a:r>
          </a:p>
        </p:txBody>
      </p:sp>
      <p:pic>
        <p:nvPicPr>
          <p:cNvPr id="500" name="Shape 140" descr="Shape 140"/>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01" name="Shape 141"/>
          <p:cNvSpPr txBox="1"/>
          <p:nvPr/>
        </p:nvSpPr>
        <p:spPr>
          <a:xfrm>
            <a:off x="5246513" y="3697560"/>
            <a:ext cx="1972501" cy="13059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b="0">
                <a:solidFill>
                  <a:srgbClr val="666666"/>
                </a:solidFill>
                <a:latin typeface="Consolas"/>
                <a:ea typeface="Consolas"/>
                <a:cs typeface="Consolas"/>
                <a:sym typeface="Consolas"/>
              </a:defRPr>
            </a:lvl1pPr>
          </a:lstStyle>
          <a:p>
            <a:r>
              <a:t>among the Powers of the earth, the separate and equal station to which the Laws of</a:t>
            </a:r>
          </a:p>
        </p:txBody>
      </p:sp>
      <p:sp>
        <p:nvSpPr>
          <p:cNvPr id="502" name="Shape 142"/>
          <p:cNvSpPr txBox="1"/>
          <p:nvPr/>
        </p:nvSpPr>
        <p:spPr>
          <a:xfrm>
            <a:off x="5829137" y="2240641"/>
            <a:ext cx="2363770"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b="0">
                <a:solidFill>
                  <a:srgbClr val="666666"/>
                </a:solidFill>
                <a:latin typeface="Consolas"/>
                <a:ea typeface="Consolas"/>
                <a:cs typeface="Consolas"/>
                <a:sym typeface="Consolas"/>
              </a:defRPr>
            </a:lvl1pPr>
          </a:lstStyle>
          <a:p>
            <a:r>
              <a:t>Nature and of Nature's God entitle them, a decent respect to the opinions of mankind</a:t>
            </a:r>
          </a:p>
        </p:txBody>
      </p:sp>
      <p:sp>
        <p:nvSpPr>
          <p:cNvPr id="503" name="Shape 143"/>
          <p:cNvSpPr txBox="1"/>
          <p:nvPr/>
        </p:nvSpPr>
        <p:spPr>
          <a:xfrm>
            <a:off x="3390115" y="1164894"/>
            <a:ext cx="2363770"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b="0">
                <a:solidFill>
                  <a:srgbClr val="666666"/>
                </a:solidFill>
                <a:latin typeface="Consolas"/>
                <a:ea typeface="Consolas"/>
                <a:cs typeface="Consolas"/>
                <a:sym typeface="Consolas"/>
              </a:defRPr>
            </a:lvl1pPr>
          </a:lstStyle>
          <a:p>
            <a:r>
              <a:t>requires that they should declare the causes which impel them to the separation.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Shape 148"/>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506" name="Shape 149" descr="Shape 149"/>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07" name="Shape 150" descr="Shape 150"/>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08" name="Shape 151" descr="Shape 151"/>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09" name="Shape 152" descr="Shape 152"/>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10" name="Shape 153"/>
          <p:cNvSpPr txBox="1"/>
          <p:nvPr/>
        </p:nvSpPr>
        <p:spPr>
          <a:xfrm>
            <a:off x="1351299" y="1955440"/>
            <a:ext cx="19725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FF0000"/>
                </a:solidFill>
                <a:latin typeface="Consolas"/>
                <a:ea typeface="Consolas"/>
                <a:cs typeface="Consolas"/>
                <a:sym typeface="Consolas"/>
              </a:defRPr>
            </a:pPr>
            <a:r>
              <a:t>when: 1, in: 1,</a:t>
            </a:r>
          </a:p>
          <a:p>
            <a:pPr marR="118533" algn="l" defTabSz="1219200">
              <a:lnSpc>
                <a:spcPct val="142857"/>
              </a:lnSpc>
              <a:defRPr sz="1200">
                <a:solidFill>
                  <a:srgbClr val="FF0000"/>
                </a:solidFill>
                <a:latin typeface="Consolas"/>
                <a:ea typeface="Consolas"/>
                <a:cs typeface="Consolas"/>
                <a:sym typeface="Consolas"/>
              </a:defRPr>
            </a:pPr>
            <a:r>
              <a:t>the: 1, course: 1,</a:t>
            </a:r>
          </a:p>
          <a:p>
            <a:pPr marR="118533" algn="l" defTabSz="1219200">
              <a:lnSpc>
                <a:spcPct val="142857"/>
              </a:lnSpc>
              <a:defRPr sz="1200">
                <a:solidFill>
                  <a:srgbClr val="FF0000"/>
                </a:solidFill>
                <a:latin typeface="Consolas"/>
                <a:ea typeface="Consolas"/>
                <a:cs typeface="Consolas"/>
                <a:sym typeface="Consolas"/>
              </a:defRPr>
            </a:pPr>
            <a:r>
              <a:t>of: 1, human: 1,</a:t>
            </a:r>
          </a:p>
          <a:p>
            <a:pPr marR="118533" algn="l" defTabSz="1219200">
              <a:lnSpc>
                <a:spcPct val="142857"/>
              </a:lnSpc>
              <a:defRPr sz="1200">
                <a:solidFill>
                  <a:srgbClr val="FF0000"/>
                </a:solidFill>
                <a:latin typeface="Consolas"/>
                <a:ea typeface="Consolas"/>
                <a:cs typeface="Consolas"/>
                <a:sym typeface="Consolas"/>
              </a:defRPr>
            </a:pPr>
            <a:r>
              <a:t>events: 1, it: 1</a:t>
            </a:r>
          </a:p>
        </p:txBody>
      </p:sp>
      <p:sp>
        <p:nvSpPr>
          <p:cNvPr id="511" name="Shape 154"/>
          <p:cNvSpPr txBox="1"/>
          <p:nvPr/>
        </p:nvSpPr>
        <p:spPr>
          <a:xfrm>
            <a:off x="1720550" y="3746746"/>
            <a:ext cx="2136001"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spcBef>
                <a:spcPts val="1000"/>
              </a:spcBef>
              <a:defRPr sz="1200">
                <a:solidFill>
                  <a:srgbClr val="FF0000"/>
                </a:solidFill>
                <a:latin typeface="Consolas"/>
                <a:ea typeface="Consolas"/>
                <a:cs typeface="Consolas"/>
                <a:sym typeface="Consolas"/>
              </a:defRPr>
            </a:lvl1pPr>
          </a:lstStyle>
          <a:p>
            <a:r>
              <a:t>dissolve: 1, the: 2, political: 1, bands: 1, which: 1, have: 1, connected: 1, them: 1 ...</a:t>
            </a:r>
          </a:p>
        </p:txBody>
      </p:sp>
      <p:pic>
        <p:nvPicPr>
          <p:cNvPr id="512" name="Shape 155" descr="Shape 155"/>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13" name="Shape 156"/>
          <p:cNvSpPr txBox="1"/>
          <p:nvPr/>
        </p:nvSpPr>
        <p:spPr>
          <a:xfrm>
            <a:off x="5182337" y="3868153"/>
            <a:ext cx="23499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r>
              <a:t>among: 1, the: 2, powers: 1, of: 2, earth: 1, separate: 1, equal: 1, and: 1 ...</a:t>
            </a:r>
          </a:p>
        </p:txBody>
      </p:sp>
      <p:sp>
        <p:nvSpPr>
          <p:cNvPr id="514" name="Shape 157"/>
          <p:cNvSpPr txBox="1"/>
          <p:nvPr/>
        </p:nvSpPr>
        <p:spPr>
          <a:xfrm>
            <a:off x="5820200" y="2119222"/>
            <a:ext cx="2349901"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r>
              <a:t>nature: 2, and: 1, of: 2, god: 1, entitle: 1, them: 1, decent: 1, respect: 1, mankind: 1, opinion: 1 ...</a:t>
            </a:r>
          </a:p>
        </p:txBody>
      </p:sp>
      <p:sp>
        <p:nvSpPr>
          <p:cNvPr id="515" name="Shape 158"/>
          <p:cNvSpPr txBox="1"/>
          <p:nvPr/>
        </p:nvSpPr>
        <p:spPr>
          <a:xfrm>
            <a:off x="3397050" y="1164894"/>
            <a:ext cx="23499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r>
              <a:t>requires: 1, that: 1, they: 1, should: 1, declare: 1, the: 1, causes: 1, which: 1 ...</a:t>
            </a:r>
          </a:p>
        </p:txBody>
      </p:sp>
      <p:sp>
        <p:nvSpPr>
          <p:cNvPr id="516" name="Shape 159"/>
          <p:cNvSpPr txBox="1">
            <a:spLocks noGrp="1"/>
          </p:cNvSpPr>
          <p:nvPr>
            <p:ph type="body" sz="quarter" idx="1"/>
          </p:nvPr>
        </p:nvSpPr>
        <p:spPr>
          <a:xfrm>
            <a:off x="2668349" y="5052950"/>
            <a:ext cx="3807302" cy="437700"/>
          </a:xfrm>
          <a:prstGeom prst="rect">
            <a:avLst/>
          </a:prstGeom>
        </p:spPr>
        <p:txBody>
          <a:bodyPr>
            <a:normAutofit lnSpcReduction="10000"/>
          </a:bodyPr>
          <a:lstStyle>
            <a:lvl1pPr marL="0" indent="0" algn="ctr" defTabSz="865631">
              <a:spcBef>
                <a:spcPts val="1500"/>
              </a:spcBef>
              <a:buSzTx/>
              <a:buNone/>
              <a:defRPr sz="1703" b="1">
                <a:solidFill>
                  <a:srgbClr val="FF0000"/>
                </a:solidFill>
              </a:defRPr>
            </a:lvl1pPr>
          </a:lstStyle>
          <a:p>
            <a:r>
              <a:t>Compute word counts locally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148"/>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519" name="Shape 149" descr="Shape 149"/>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20" name="Shape 150" descr="Shape 150"/>
          <p:cNvPicPr>
            <a:picLocks noChangeAspect="1"/>
          </p:cNvPicPr>
          <p:nvPr/>
        </p:nvPicPr>
        <p:blipFill>
          <a:blip r:embed="rId2">
            <a:extLst/>
          </a:blip>
          <a:stretch>
            <a:fillRect/>
          </a:stretch>
        </p:blipFill>
        <p:spPr>
          <a:xfrm>
            <a:off x="5065688" y="2392188"/>
            <a:ext cx="760026" cy="760026"/>
          </a:xfrm>
          <a:prstGeom prst="rect">
            <a:avLst/>
          </a:prstGeom>
          <a:ln w="12700">
            <a:miter lim="400000"/>
          </a:ln>
        </p:spPr>
      </p:pic>
      <p:pic>
        <p:nvPicPr>
          <p:cNvPr id="521" name="Shape 151" descr="Shape 151"/>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22" name="Shape 152" descr="Shape 152"/>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23" name="Shape 153"/>
          <p:cNvSpPr txBox="1"/>
          <p:nvPr/>
        </p:nvSpPr>
        <p:spPr>
          <a:xfrm>
            <a:off x="1351299" y="1955440"/>
            <a:ext cx="19725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FF0000"/>
                </a:solidFill>
                <a:latin typeface="Consolas"/>
                <a:ea typeface="Consolas"/>
                <a:cs typeface="Consolas"/>
                <a:sym typeface="Consolas"/>
              </a:defRPr>
            </a:pPr>
            <a:r>
              <a:t>when: 1, in: 1,</a:t>
            </a:r>
          </a:p>
          <a:p>
            <a:pPr marR="118533" algn="l" defTabSz="1219200">
              <a:lnSpc>
                <a:spcPct val="142857"/>
              </a:lnSpc>
              <a:defRPr sz="1200">
                <a:solidFill>
                  <a:srgbClr val="FF0000"/>
                </a:solidFill>
                <a:latin typeface="Consolas"/>
                <a:ea typeface="Consolas"/>
                <a:cs typeface="Consolas"/>
                <a:sym typeface="Consolas"/>
              </a:defRPr>
            </a:pPr>
            <a:r>
              <a:t>the: 1, course: 1,</a:t>
            </a:r>
          </a:p>
          <a:p>
            <a:pPr marR="118533" algn="l" defTabSz="1219200">
              <a:lnSpc>
                <a:spcPct val="142857"/>
              </a:lnSpc>
              <a:defRPr sz="1200">
                <a:solidFill>
                  <a:srgbClr val="FF0000"/>
                </a:solidFill>
                <a:latin typeface="Consolas"/>
                <a:ea typeface="Consolas"/>
                <a:cs typeface="Consolas"/>
                <a:sym typeface="Consolas"/>
              </a:defRPr>
            </a:pPr>
            <a:r>
              <a:t>of: 1, human: 1,</a:t>
            </a:r>
          </a:p>
          <a:p>
            <a:pPr marR="118533" algn="l" defTabSz="1219200">
              <a:lnSpc>
                <a:spcPct val="142857"/>
              </a:lnSpc>
              <a:defRPr sz="1200">
                <a:solidFill>
                  <a:srgbClr val="FF0000"/>
                </a:solidFill>
                <a:latin typeface="Consolas"/>
                <a:ea typeface="Consolas"/>
                <a:cs typeface="Consolas"/>
                <a:sym typeface="Consolas"/>
              </a:defRPr>
            </a:pPr>
            <a:r>
              <a:t>events: 1, it: 1</a:t>
            </a:r>
          </a:p>
        </p:txBody>
      </p:sp>
      <p:sp>
        <p:nvSpPr>
          <p:cNvPr id="524" name="Shape 154"/>
          <p:cNvSpPr txBox="1"/>
          <p:nvPr/>
        </p:nvSpPr>
        <p:spPr>
          <a:xfrm>
            <a:off x="1720550" y="3746746"/>
            <a:ext cx="2136001"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spcBef>
                <a:spcPts val="1000"/>
              </a:spcBef>
              <a:defRPr sz="1200">
                <a:solidFill>
                  <a:srgbClr val="FF0000"/>
                </a:solidFill>
                <a:latin typeface="Consolas"/>
                <a:ea typeface="Consolas"/>
                <a:cs typeface="Consolas"/>
                <a:sym typeface="Consolas"/>
              </a:defRPr>
            </a:lvl1pPr>
          </a:lstStyle>
          <a:p>
            <a:r>
              <a:t>dissolve: 1, the: 2, political: 1, bands: 1, which: 1, have: 1, connected: 1, them: 1 ...</a:t>
            </a:r>
          </a:p>
        </p:txBody>
      </p:sp>
      <p:pic>
        <p:nvPicPr>
          <p:cNvPr id="525" name="Shape 155" descr="Shape 155"/>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26" name="Shape 156"/>
          <p:cNvSpPr txBox="1"/>
          <p:nvPr/>
        </p:nvSpPr>
        <p:spPr>
          <a:xfrm>
            <a:off x="5182337" y="3868153"/>
            <a:ext cx="23499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r>
              <a:t>among: 1, the: 2, powers: 1, of: 2, earth: 1, separate: 1, equal: 1, and: 1 ...</a:t>
            </a:r>
          </a:p>
        </p:txBody>
      </p:sp>
      <p:sp>
        <p:nvSpPr>
          <p:cNvPr id="527" name="Shape 157"/>
          <p:cNvSpPr txBox="1"/>
          <p:nvPr/>
        </p:nvSpPr>
        <p:spPr>
          <a:xfrm>
            <a:off x="5820200" y="2119222"/>
            <a:ext cx="2349901"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r>
              <a:t>nature: 2, and: 1, of: 2, god: 1, entitle: 1, them: 1, decent: 1, respect: 1, mankind: 1, opinion: 1 ...</a:t>
            </a:r>
          </a:p>
        </p:txBody>
      </p:sp>
      <p:sp>
        <p:nvSpPr>
          <p:cNvPr id="528" name="Shape 158"/>
          <p:cNvSpPr txBox="1"/>
          <p:nvPr/>
        </p:nvSpPr>
        <p:spPr>
          <a:xfrm>
            <a:off x="3397050" y="1164894"/>
            <a:ext cx="2349900"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r>
              <a:t>requires: 1, that: 1, they: 1, should: 1, declare: 1, the: 1, causes: 1, which: 1 ...</a:t>
            </a:r>
          </a:p>
        </p:txBody>
      </p:sp>
      <p:sp>
        <p:nvSpPr>
          <p:cNvPr id="529" name="Shape 159"/>
          <p:cNvSpPr txBox="1">
            <a:spLocks noGrp="1"/>
          </p:cNvSpPr>
          <p:nvPr>
            <p:ph type="body" sz="quarter" idx="1"/>
          </p:nvPr>
        </p:nvSpPr>
        <p:spPr>
          <a:xfrm>
            <a:off x="2668349" y="5052950"/>
            <a:ext cx="3807302" cy="437700"/>
          </a:xfrm>
          <a:prstGeom prst="rect">
            <a:avLst/>
          </a:prstGeom>
        </p:spPr>
        <p:txBody>
          <a:bodyPr>
            <a:normAutofit lnSpcReduction="10000"/>
          </a:bodyPr>
          <a:lstStyle>
            <a:lvl1pPr marL="0" indent="0" algn="ctr" defTabSz="865631">
              <a:spcBef>
                <a:spcPts val="1500"/>
              </a:spcBef>
              <a:buSzTx/>
              <a:buNone/>
              <a:defRPr sz="1703" b="1">
                <a:solidFill>
                  <a:srgbClr val="FF0000"/>
                </a:solidFill>
              </a:defRPr>
            </a:lvl1pPr>
          </a:lstStyle>
          <a:p>
            <a:r>
              <a:t>Compute word counts locally</a:t>
            </a:r>
          </a:p>
        </p:txBody>
      </p:sp>
      <p:sp>
        <p:nvSpPr>
          <p:cNvPr id="530" name="Shape 176"/>
          <p:cNvSpPr txBox="1"/>
          <p:nvPr/>
        </p:nvSpPr>
        <p:spPr>
          <a:xfrm>
            <a:off x="919050" y="2366200"/>
            <a:ext cx="7305900" cy="1745701"/>
          </a:xfrm>
          <a:prstGeom prst="rect">
            <a:avLst/>
          </a:prstGeom>
          <a:solidFill>
            <a:srgbClr val="000000">
              <a:alpha val="72770"/>
            </a:srgbClr>
          </a:solidFill>
          <a:ln w="12700">
            <a:miter lim="400000"/>
          </a:ln>
          <a:extLst>
            <a:ext uri="{C572A759-6A51-4108-AA02-DFA0A04FC94B}">
              <ma14:wrappingTextBoxFlag xmlns:ma14="http://schemas.microsoft.com/office/mac/drawingml/2011/main" xmlns="" val="1"/>
            </a:ext>
          </a:extLst>
        </p:spPr>
        <p:txBody>
          <a:bodyPr lIns="91424" tIns="91424" rIns="91424" bIns="91424" anchor="ctr">
            <a:normAutofit lnSpcReduction="10000"/>
          </a:bodyPr>
          <a:lstStyle/>
          <a:p>
            <a:pPr defTabSz="1219200">
              <a:lnSpc>
                <a:spcPct val="115000"/>
              </a:lnSpc>
              <a:defRPr sz="4800">
                <a:solidFill>
                  <a:srgbClr val="FFFFFF"/>
                </a:solidFill>
              </a:defRPr>
            </a:pPr>
            <a:r>
              <a:t>Now what…</a:t>
            </a:r>
          </a:p>
          <a:p>
            <a:pPr defTabSz="1219200">
              <a:lnSpc>
                <a:spcPct val="115000"/>
              </a:lnSpc>
              <a:defRPr sz="4800">
                <a:solidFill>
                  <a:srgbClr val="FFFFFF"/>
                </a:solidFill>
              </a:defRPr>
            </a:pPr>
            <a:r>
              <a:t>How to merge results?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533" name="Merging results computed locally"/>
          <p:cNvSpPr txBox="1">
            <a:spLocks noGrp="1"/>
          </p:cNvSpPr>
          <p:nvPr>
            <p:ph type="title"/>
          </p:nvPr>
        </p:nvSpPr>
        <p:spPr>
          <a:prstGeom prst="rect">
            <a:avLst/>
          </a:prstGeom>
        </p:spPr>
        <p:txBody>
          <a:bodyPr/>
          <a:lstStyle>
            <a:lvl1pPr defTabSz="1219200">
              <a:lnSpc>
                <a:spcPct val="100000"/>
              </a:lnSpc>
              <a:defRPr spc="0"/>
            </a:lvl1pPr>
          </a:lstStyle>
          <a:p>
            <a:r>
              <a:t>Merging results computed locally</a:t>
            </a:r>
          </a:p>
        </p:txBody>
      </p:sp>
      <p:sp>
        <p:nvSpPr>
          <p:cNvPr id="534" name="Don’t merge"/>
          <p:cNvSpPr txBox="1">
            <a:spLocks noGrp="1"/>
          </p:cNvSpPr>
          <p:nvPr>
            <p:ph type="body" sz="quarter" idx="1"/>
          </p:nvPr>
        </p:nvSpPr>
        <p:spPr>
          <a:xfrm>
            <a:off x="921807" y="1981724"/>
            <a:ext cx="8520601" cy="504901"/>
          </a:xfrm>
          <a:prstGeom prst="rect">
            <a:avLst/>
          </a:prstGeom>
        </p:spPr>
        <p:txBody>
          <a:bodyPr lIns="91424" tIns="91424" rIns="91424" bIns="91424">
            <a:normAutofit fontScale="92500" lnSpcReduction="10000"/>
          </a:bodyPr>
          <a:lstStyle>
            <a:lvl1pPr marL="0" indent="0" defTabSz="1146047">
              <a:lnSpc>
                <a:spcPct val="115000"/>
              </a:lnSpc>
              <a:spcBef>
                <a:spcPts val="0"/>
              </a:spcBef>
              <a:buClr>
                <a:srgbClr val="595959"/>
              </a:buClr>
              <a:buSzTx/>
              <a:buNone/>
              <a:defRPr sz="2256" spc="0"/>
            </a:lvl1pPr>
          </a:lstStyle>
          <a:p>
            <a:r>
              <a:t>Don’t merge</a:t>
            </a:r>
          </a:p>
        </p:txBody>
      </p:sp>
      <p:sp>
        <p:nvSpPr>
          <p:cNvPr id="535" name="Shape 183"/>
          <p:cNvSpPr txBox="1"/>
          <p:nvPr/>
        </p:nvSpPr>
        <p:spPr>
          <a:xfrm>
            <a:off x="2590525" y="2013139"/>
            <a:ext cx="7304743"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defTabSz="1219200">
              <a:lnSpc>
                <a:spcPct val="115000"/>
              </a:lnSpc>
              <a:spcBef>
                <a:spcPts val="2100"/>
              </a:spcBef>
              <a:defRPr sz="1800" b="0"/>
            </a:pPr>
            <a:r>
              <a:t>— </a:t>
            </a:r>
            <a:r>
              <a:rPr>
                <a:solidFill>
                  <a:srgbClr val="FF0000"/>
                </a:solidFill>
              </a:rPr>
              <a:t>requires additional computation for correct results</a:t>
            </a:r>
          </a:p>
        </p:txBody>
      </p:sp>
      <p:sp>
        <p:nvSpPr>
          <p:cNvPr id="536" name="Shape 184"/>
          <p:cNvSpPr txBox="1"/>
          <p:nvPr/>
        </p:nvSpPr>
        <p:spPr>
          <a:xfrm>
            <a:off x="4676175" y="2518189"/>
            <a:ext cx="4059600"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defTabSz="1219200">
              <a:lnSpc>
                <a:spcPct val="115000"/>
              </a:lnSpc>
              <a:spcBef>
                <a:spcPts val="2100"/>
              </a:spcBef>
              <a:defRPr sz="1800" b="0"/>
            </a:pPr>
            <a:r>
              <a:t>— </a:t>
            </a:r>
            <a:r>
              <a:rPr>
                <a:solidFill>
                  <a:srgbClr val="FF0000"/>
                </a:solidFill>
              </a:rPr>
              <a:t>what if data is too big? Too slow…</a:t>
            </a:r>
          </a:p>
        </p:txBody>
      </p:sp>
      <p:sp>
        <p:nvSpPr>
          <p:cNvPr id="537" name="Shape 185"/>
          <p:cNvSpPr txBox="1"/>
          <p:nvPr/>
        </p:nvSpPr>
        <p:spPr>
          <a:xfrm>
            <a:off x="311699" y="3053725"/>
            <a:ext cx="8520602" cy="20244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indent="475487" algn="l" defTabSz="950975">
              <a:lnSpc>
                <a:spcPct val="115000"/>
              </a:lnSpc>
              <a:defRPr sz="1871" b="0"/>
            </a:pPr>
            <a:r>
              <a:t>Partition key space among nodes in cluster </a:t>
            </a:r>
            <a:r>
              <a:rPr>
                <a:solidFill>
                  <a:srgbClr val="CCCCCC"/>
                </a:solidFill>
              </a:rPr>
              <a:t>(e.g. </a:t>
            </a:r>
            <a:r>
              <a:rPr>
                <a:solidFill>
                  <a:srgbClr val="CCCCCC"/>
                </a:solidFill>
                <a:latin typeface="Consolas"/>
                <a:ea typeface="Consolas"/>
                <a:cs typeface="Consolas"/>
                <a:sym typeface="Consolas"/>
              </a:rPr>
              <a:t>[a-e]</a:t>
            </a:r>
            <a:r>
              <a:rPr>
                <a:solidFill>
                  <a:srgbClr val="CCCCCC"/>
                </a:solidFill>
              </a:rPr>
              <a:t>, </a:t>
            </a:r>
            <a:r>
              <a:rPr>
                <a:solidFill>
                  <a:srgbClr val="CCCCCC"/>
                </a:solidFill>
                <a:latin typeface="Consolas"/>
                <a:ea typeface="Consolas"/>
                <a:cs typeface="Consolas"/>
                <a:sym typeface="Consolas"/>
              </a:rPr>
              <a:t>[f-j]</a:t>
            </a:r>
            <a:r>
              <a:rPr>
                <a:solidFill>
                  <a:srgbClr val="CCCCCC"/>
                </a:solidFill>
              </a:rPr>
              <a:t>, </a:t>
            </a:r>
            <a:r>
              <a:rPr>
                <a:solidFill>
                  <a:srgbClr val="CCCCCC"/>
                </a:solidFill>
                <a:latin typeface="Consolas"/>
                <a:ea typeface="Consolas"/>
                <a:cs typeface="Consolas"/>
                <a:sym typeface="Consolas"/>
              </a:rPr>
              <a:t>[k-p]</a:t>
            </a:r>
            <a:r>
              <a:rPr>
                <a:solidFill>
                  <a:srgbClr val="CCCCCC"/>
                </a:solidFill>
              </a:rPr>
              <a:t> ...)</a:t>
            </a:r>
          </a:p>
          <a:p>
            <a:pPr marL="1159001" indent="-356615" algn="l" defTabSz="950975">
              <a:lnSpc>
                <a:spcPct val="115000"/>
              </a:lnSpc>
              <a:spcBef>
                <a:spcPts val="1600"/>
              </a:spcBef>
              <a:buClr>
                <a:srgbClr val="000000"/>
              </a:buClr>
              <a:buSzPts val="1800"/>
              <a:buAutoNum type="arabicPeriod"/>
              <a:defRPr sz="1871" b="0"/>
            </a:pPr>
            <a:r>
              <a:t>Assign a key space to each node</a:t>
            </a:r>
          </a:p>
          <a:p>
            <a:pPr marL="1159001" indent="-356615" algn="l" defTabSz="950975">
              <a:lnSpc>
                <a:spcPct val="115000"/>
              </a:lnSpc>
              <a:buClr>
                <a:srgbClr val="000000"/>
              </a:buClr>
              <a:buSzPts val="1800"/>
              <a:buAutoNum type="arabicPeriod"/>
              <a:defRPr sz="1871" b="0"/>
            </a:pPr>
            <a:r>
              <a:t>Partition local results by the key spaces</a:t>
            </a:r>
          </a:p>
          <a:p>
            <a:pPr marL="1159001" indent="-356615" algn="l" defTabSz="950975">
              <a:lnSpc>
                <a:spcPct val="115000"/>
              </a:lnSpc>
              <a:buClr>
                <a:srgbClr val="000000"/>
              </a:buClr>
              <a:buSzPts val="1800"/>
              <a:buAutoNum type="arabicPeriod"/>
              <a:defRPr sz="1871" b="0"/>
            </a:pPr>
            <a:r>
              <a:t>Fetch and merge results that correspond to the node’s key space</a:t>
            </a:r>
          </a:p>
        </p:txBody>
      </p:sp>
      <p:sp>
        <p:nvSpPr>
          <p:cNvPr id="538" name="Shape 186"/>
          <p:cNvSpPr txBox="1"/>
          <p:nvPr/>
        </p:nvSpPr>
        <p:spPr>
          <a:xfrm>
            <a:off x="311699" y="2486774"/>
            <a:ext cx="4562716" cy="5049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fontScale="92500" lnSpcReduction="10000"/>
          </a:bodyPr>
          <a:lstStyle>
            <a:lvl1pPr indent="573023" algn="l" defTabSz="1146047">
              <a:lnSpc>
                <a:spcPct val="115000"/>
              </a:lnSpc>
              <a:spcBef>
                <a:spcPts val="2000"/>
              </a:spcBef>
              <a:defRPr sz="2256" b="0"/>
            </a:lvl1pPr>
          </a:lstStyle>
          <a:p>
            <a:r>
              <a:t>Send everything to one node</a:t>
            </a:r>
          </a:p>
        </p:txBody>
      </p:sp>
      <p:sp>
        <p:nvSpPr>
          <p:cNvPr id="539" name="Shape 187"/>
          <p:cNvSpPr txBox="1"/>
          <p:nvPr/>
        </p:nvSpPr>
        <p:spPr>
          <a:xfrm>
            <a:off x="311699" y="1476325"/>
            <a:ext cx="8520602" cy="5049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fontScale="92500" lnSpcReduction="10000"/>
          </a:bodyPr>
          <a:lstStyle>
            <a:lvl1pPr algn="l" defTabSz="1146047">
              <a:lnSpc>
                <a:spcPct val="115000"/>
              </a:lnSpc>
              <a:spcBef>
                <a:spcPts val="2000"/>
              </a:spcBef>
              <a:defRPr sz="2256" b="0"/>
            </a:lvl1pPr>
          </a:lstStyle>
          <a:p>
            <a:r>
              <a:t>Several options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534"/>
                                        </p:tgtEl>
                                        <p:attrNameLst>
                                          <p:attrName>style.visibility</p:attrName>
                                        </p:attrNameLst>
                                      </p:cBhvr>
                                      <p:to>
                                        <p:strVal val="visible"/>
                                      </p:to>
                                    </p:set>
                                    <p:animEffect transition="in" filter="dissolve">
                                      <p:cBhvr>
                                        <p:cTn id="7" dur="1"/>
                                        <p:tgtEl>
                                          <p:spTgt spid="5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535"/>
                                        </p:tgtEl>
                                        <p:attrNameLst>
                                          <p:attrName>style.visibility</p:attrName>
                                        </p:attrNameLst>
                                      </p:cBhvr>
                                      <p:to>
                                        <p:strVal val="visible"/>
                                      </p:to>
                                    </p:set>
                                    <p:animEffect transition="in" filter="dissolve">
                                      <p:cBhvr>
                                        <p:cTn id="12" dur="1"/>
                                        <p:tgtEl>
                                          <p:spTgt spid="5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538"/>
                                        </p:tgtEl>
                                        <p:attrNameLst>
                                          <p:attrName>style.visibility</p:attrName>
                                        </p:attrNameLst>
                                      </p:cBhvr>
                                      <p:to>
                                        <p:strVal val="visible"/>
                                      </p:to>
                                    </p:set>
                                    <p:animEffect transition="in" filter="dissolve">
                                      <p:cBhvr>
                                        <p:cTn id="17" dur="1"/>
                                        <p:tgtEl>
                                          <p:spTgt spid="5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536"/>
                                        </p:tgtEl>
                                        <p:attrNameLst>
                                          <p:attrName>style.visibility</p:attrName>
                                        </p:attrNameLst>
                                      </p:cBhvr>
                                      <p:to>
                                        <p:strVal val="visible"/>
                                      </p:to>
                                    </p:set>
                                    <p:animEffect transition="in" filter="dissolve">
                                      <p:cBhvr>
                                        <p:cTn id="22" dur="1"/>
                                        <p:tgtEl>
                                          <p:spTgt spid="5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537">
                                            <p:bg/>
                                          </p:spTgt>
                                        </p:tgtEl>
                                        <p:attrNameLst>
                                          <p:attrName>style.visibility</p:attrName>
                                        </p:attrNameLst>
                                      </p:cBhvr>
                                      <p:to>
                                        <p:strVal val="visible"/>
                                      </p:to>
                                    </p:set>
                                    <p:animEffect transition="in" filter="dissolve">
                                      <p:cBhvr>
                                        <p:cTn id="27" dur="1"/>
                                        <p:tgtEl>
                                          <p:spTgt spid="537">
                                            <p:bg/>
                                          </p:spTgt>
                                        </p:tgtEl>
                                      </p:cBhvr>
                                    </p:animEffect>
                                  </p:childTnLst>
                                </p:cTn>
                              </p:par>
                              <p:par>
                                <p:cTn id="28" presetID="9" presetClass="entr" presetSubtype="0" fill="hold" grpId="5" nodeType="withEffect">
                                  <p:stCondLst>
                                    <p:cond delay="0"/>
                                  </p:stCondLst>
                                  <p:iterate>
                                    <p:tmAbs val="0"/>
                                  </p:iterate>
                                  <p:childTnLst>
                                    <p:set>
                                      <p:cBhvr>
                                        <p:cTn id="29" fill="hold"/>
                                        <p:tgtEl>
                                          <p:spTgt spid="537">
                                            <p:txEl>
                                              <p:pRg st="0" end="0"/>
                                            </p:txEl>
                                          </p:spTgt>
                                        </p:tgtEl>
                                        <p:attrNameLst>
                                          <p:attrName>style.visibility</p:attrName>
                                        </p:attrNameLst>
                                      </p:cBhvr>
                                      <p:to>
                                        <p:strVal val="visible"/>
                                      </p:to>
                                    </p:set>
                                    <p:animEffect transition="in" filter="dissolve">
                                      <p:cBhvr>
                                        <p:cTn id="30" dur="1"/>
                                        <p:tgtEl>
                                          <p:spTgt spid="53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fill="hold" grpId="5" nodeType="clickEffect">
                                  <p:stCondLst>
                                    <p:cond delay="0"/>
                                  </p:stCondLst>
                                  <p:iterate>
                                    <p:tmAbs val="0"/>
                                  </p:iterate>
                                  <p:childTnLst>
                                    <p:set>
                                      <p:cBhvr>
                                        <p:cTn id="34" fill="hold"/>
                                        <p:tgtEl>
                                          <p:spTgt spid="537">
                                            <p:txEl>
                                              <p:pRg st="1" end="1"/>
                                            </p:txEl>
                                          </p:spTgt>
                                        </p:tgtEl>
                                        <p:attrNameLst>
                                          <p:attrName>style.visibility</p:attrName>
                                        </p:attrNameLst>
                                      </p:cBhvr>
                                      <p:to>
                                        <p:strVal val="visible"/>
                                      </p:to>
                                    </p:set>
                                    <p:animEffect transition="in" filter="dissolve">
                                      <p:cBhvr>
                                        <p:cTn id="35" dur="1"/>
                                        <p:tgtEl>
                                          <p:spTgt spid="53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fill="hold" grpId="5" nodeType="clickEffect">
                                  <p:stCondLst>
                                    <p:cond delay="0"/>
                                  </p:stCondLst>
                                  <p:iterate>
                                    <p:tmAbs val="0"/>
                                  </p:iterate>
                                  <p:childTnLst>
                                    <p:set>
                                      <p:cBhvr>
                                        <p:cTn id="39" fill="hold"/>
                                        <p:tgtEl>
                                          <p:spTgt spid="537">
                                            <p:txEl>
                                              <p:pRg st="2" end="2"/>
                                            </p:txEl>
                                          </p:spTgt>
                                        </p:tgtEl>
                                        <p:attrNameLst>
                                          <p:attrName>style.visibility</p:attrName>
                                        </p:attrNameLst>
                                      </p:cBhvr>
                                      <p:to>
                                        <p:strVal val="visible"/>
                                      </p:to>
                                    </p:set>
                                    <p:animEffect transition="in" filter="dissolve">
                                      <p:cBhvr>
                                        <p:cTn id="40" dur="1"/>
                                        <p:tgtEl>
                                          <p:spTgt spid="53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fill="hold" grpId="5" nodeType="clickEffect">
                                  <p:stCondLst>
                                    <p:cond delay="0"/>
                                  </p:stCondLst>
                                  <p:iterate>
                                    <p:tmAbs val="0"/>
                                  </p:iterate>
                                  <p:childTnLst>
                                    <p:set>
                                      <p:cBhvr>
                                        <p:cTn id="44" fill="hold"/>
                                        <p:tgtEl>
                                          <p:spTgt spid="537">
                                            <p:txEl>
                                              <p:pRg st="3" end="3"/>
                                            </p:txEl>
                                          </p:spTgt>
                                        </p:tgtEl>
                                        <p:attrNameLst>
                                          <p:attrName>style.visibility</p:attrName>
                                        </p:attrNameLst>
                                      </p:cBhvr>
                                      <p:to>
                                        <p:strVal val="visible"/>
                                      </p:to>
                                    </p:set>
                                    <p:animEffect transition="in" filter="dissolve">
                                      <p:cBhvr>
                                        <p:cTn id="45" dur="1"/>
                                        <p:tgtEl>
                                          <p:spTgt spid="5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1" animBg="1" advAuto="0"/>
      <p:bldP spid="535" grpId="2" animBg="1" advAuto="0"/>
      <p:bldP spid="536" grpId="4" animBg="1" advAuto="0"/>
      <p:bldP spid="537" grpId="5" build="p" animBg="1" advAuto="0"/>
      <p:bldP spid="538" grpId="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148"/>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542" name="Shape 149" descr="Shape 149"/>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43" name="Shape 150" descr="Shape 150"/>
          <p:cNvPicPr>
            <a:picLocks noChangeAspect="1"/>
          </p:cNvPicPr>
          <p:nvPr/>
        </p:nvPicPr>
        <p:blipFill>
          <a:blip r:embed="rId2">
            <a:extLst/>
          </a:blip>
          <a:stretch>
            <a:fillRect/>
          </a:stretch>
        </p:blipFill>
        <p:spPr>
          <a:xfrm>
            <a:off x="5065688" y="2392188"/>
            <a:ext cx="760026" cy="760026"/>
          </a:xfrm>
          <a:prstGeom prst="rect">
            <a:avLst/>
          </a:prstGeom>
          <a:ln w="12700">
            <a:miter lim="400000"/>
          </a:ln>
        </p:spPr>
      </p:pic>
      <p:pic>
        <p:nvPicPr>
          <p:cNvPr id="544" name="Shape 151" descr="Shape 151"/>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45" name="Shape 152" descr="Shape 152"/>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46" name="Shape 153"/>
          <p:cNvSpPr txBox="1"/>
          <p:nvPr/>
        </p:nvSpPr>
        <p:spPr>
          <a:xfrm>
            <a:off x="1351299" y="1955440"/>
            <a:ext cx="19725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latin typeface="Consolas"/>
                <a:ea typeface="Consolas"/>
                <a:cs typeface="Consolas"/>
                <a:sym typeface="Consolas"/>
              </a:defRPr>
            </a:pPr>
            <a:r>
              <a:t>when: 1, in: 1,</a:t>
            </a:r>
          </a:p>
          <a:p>
            <a:pPr marR="118533" algn="l" defTabSz="1219200">
              <a:lnSpc>
                <a:spcPct val="142857"/>
              </a:lnSpc>
              <a:defRPr sz="1200">
                <a:latin typeface="Consolas"/>
                <a:ea typeface="Consolas"/>
                <a:cs typeface="Consolas"/>
                <a:sym typeface="Consolas"/>
              </a:defRPr>
            </a:pPr>
            <a:r>
              <a:t>the: 1, course: 1,</a:t>
            </a:r>
          </a:p>
          <a:p>
            <a:pPr marR="118533" algn="l" defTabSz="1219200">
              <a:lnSpc>
                <a:spcPct val="142857"/>
              </a:lnSpc>
              <a:defRPr sz="1200">
                <a:latin typeface="Consolas"/>
                <a:ea typeface="Consolas"/>
                <a:cs typeface="Consolas"/>
                <a:sym typeface="Consolas"/>
              </a:defRPr>
            </a:pPr>
            <a:r>
              <a:t>of: 1, human: 1,</a:t>
            </a:r>
          </a:p>
          <a:p>
            <a:pPr marR="118533" algn="l" defTabSz="1219200">
              <a:lnSpc>
                <a:spcPct val="142857"/>
              </a:lnSpc>
              <a:defRPr sz="1200">
                <a:latin typeface="Consolas"/>
                <a:ea typeface="Consolas"/>
                <a:cs typeface="Consolas"/>
                <a:sym typeface="Consolas"/>
              </a:defRPr>
            </a:pPr>
            <a:r>
              <a:t>events: 1, it: 1</a:t>
            </a:r>
          </a:p>
        </p:txBody>
      </p:sp>
      <p:sp>
        <p:nvSpPr>
          <p:cNvPr id="547" name="Shape 154"/>
          <p:cNvSpPr txBox="1"/>
          <p:nvPr/>
        </p:nvSpPr>
        <p:spPr>
          <a:xfrm>
            <a:off x="1720550" y="3746746"/>
            <a:ext cx="2136001"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spcBef>
                <a:spcPts val="1000"/>
              </a:spcBef>
              <a:defRPr sz="1200">
                <a:latin typeface="Consolas"/>
                <a:ea typeface="Consolas"/>
                <a:cs typeface="Consolas"/>
                <a:sym typeface="Consolas"/>
              </a:defRPr>
            </a:lvl1pPr>
          </a:lstStyle>
          <a:p>
            <a:r>
              <a:t>dissolve: 1, the: 2, political: 1, bands: 1, which: 1, have: 1, connected: 1, them: 1 ...</a:t>
            </a:r>
          </a:p>
        </p:txBody>
      </p:sp>
      <p:pic>
        <p:nvPicPr>
          <p:cNvPr id="548" name="Shape 155" descr="Shape 155"/>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49" name="Shape 156"/>
          <p:cNvSpPr txBox="1"/>
          <p:nvPr/>
        </p:nvSpPr>
        <p:spPr>
          <a:xfrm>
            <a:off x="5182337" y="3868153"/>
            <a:ext cx="2349901"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latin typeface="Consolas"/>
                <a:ea typeface="Consolas"/>
                <a:cs typeface="Consolas"/>
                <a:sym typeface="Consolas"/>
              </a:defRPr>
            </a:lvl1pPr>
          </a:lstStyle>
          <a:p>
            <a:r>
              <a:t>among: 1, the: 2, powers: 1, of: 2, earth: 1, separate: 1, equal: 1, and: 1 ...</a:t>
            </a:r>
          </a:p>
        </p:txBody>
      </p:sp>
      <p:sp>
        <p:nvSpPr>
          <p:cNvPr id="550" name="Shape 157"/>
          <p:cNvSpPr txBox="1"/>
          <p:nvPr/>
        </p:nvSpPr>
        <p:spPr>
          <a:xfrm>
            <a:off x="5820200" y="2119222"/>
            <a:ext cx="2349901"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latin typeface="Consolas"/>
                <a:ea typeface="Consolas"/>
                <a:cs typeface="Consolas"/>
                <a:sym typeface="Consolas"/>
              </a:defRPr>
            </a:lvl1pPr>
          </a:lstStyle>
          <a:p>
            <a:r>
              <a:t>nature: 2, and: 1, of: 2, god: 1, entitle: 1, them: 1, decent: 1, respect: 1, mankind: 1, opinion: 1 ...</a:t>
            </a:r>
          </a:p>
        </p:txBody>
      </p:sp>
      <p:sp>
        <p:nvSpPr>
          <p:cNvPr id="551" name="Shape 158"/>
          <p:cNvSpPr txBox="1"/>
          <p:nvPr/>
        </p:nvSpPr>
        <p:spPr>
          <a:xfrm>
            <a:off x="3397050" y="1164894"/>
            <a:ext cx="2349900"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latin typeface="Consolas"/>
                <a:ea typeface="Consolas"/>
                <a:cs typeface="Consolas"/>
                <a:sym typeface="Consolas"/>
              </a:defRPr>
            </a:lvl1pPr>
          </a:lstStyle>
          <a:p>
            <a:r>
              <a:t>requires: 1, that: 1, they: 1, should: 1, declare: 1, the: 1, causes: 1, which: 1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Shape 207"/>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554" name="Shape 208" descr="Shape 208"/>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55" name="Shape 209" descr="Shape 209"/>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56" name="Shape 210" descr="Shape 210"/>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57" name="Shape 211" descr="Shape 211"/>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58" name="Shape 212"/>
          <p:cNvSpPr txBox="1"/>
          <p:nvPr/>
        </p:nvSpPr>
        <p:spPr>
          <a:xfrm>
            <a:off x="1143628" y="1941665"/>
            <a:ext cx="2303098"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FF0000"/>
                </a:solidFill>
                <a:latin typeface="Consolas"/>
                <a:ea typeface="Consolas"/>
                <a:cs typeface="Consolas"/>
                <a:sym typeface="Consolas"/>
              </a:defRPr>
            </a:pPr>
            <a:r>
              <a:t>when: 1, the: 1,</a:t>
            </a:r>
          </a:p>
          <a:p>
            <a:pPr marR="118533" algn="l" defTabSz="1219200">
              <a:lnSpc>
                <a:spcPct val="142857"/>
              </a:lnSpc>
              <a:defRPr sz="1200">
                <a:solidFill>
                  <a:srgbClr val="F1C232"/>
                </a:solidFill>
                <a:latin typeface="Consolas"/>
                <a:ea typeface="Consolas"/>
                <a:cs typeface="Consolas"/>
                <a:sym typeface="Consolas"/>
              </a:defRPr>
            </a:pPr>
            <a:r>
              <a:t>in: 1, it: 1, human: 1,</a:t>
            </a:r>
          </a:p>
          <a:p>
            <a:pPr marR="118533" algn="l" defTabSz="1219200">
              <a:lnSpc>
                <a:spcPct val="142857"/>
              </a:lnSpc>
              <a:defRPr sz="1200">
                <a:solidFill>
                  <a:srgbClr val="6AA84F"/>
                </a:solidFill>
                <a:latin typeface="Consolas"/>
                <a:ea typeface="Consolas"/>
                <a:cs typeface="Consolas"/>
                <a:sym typeface="Consolas"/>
              </a:defRPr>
            </a:pPr>
            <a:r>
              <a:t>course: 1,</a:t>
            </a:r>
            <a:r>
              <a:rPr>
                <a:solidFill>
                  <a:srgbClr val="000000"/>
                </a:solidFill>
              </a:rPr>
              <a:t> </a:t>
            </a:r>
            <a:r>
              <a:t>events: 1,</a:t>
            </a:r>
          </a:p>
          <a:p>
            <a:pPr marR="118533" algn="l" defTabSz="1219200">
              <a:lnSpc>
                <a:spcPct val="142857"/>
              </a:lnSpc>
              <a:defRPr sz="1200">
                <a:solidFill>
                  <a:srgbClr val="FF9900"/>
                </a:solidFill>
                <a:latin typeface="Consolas"/>
                <a:ea typeface="Consolas"/>
                <a:cs typeface="Consolas"/>
                <a:sym typeface="Consolas"/>
              </a:defRPr>
            </a:pPr>
            <a:r>
              <a:t>of: 1</a:t>
            </a:r>
          </a:p>
        </p:txBody>
      </p:sp>
      <p:sp>
        <p:nvSpPr>
          <p:cNvPr id="559" name="Shape 213"/>
          <p:cNvSpPr txBox="1"/>
          <p:nvPr/>
        </p:nvSpPr>
        <p:spPr>
          <a:xfrm>
            <a:off x="1583578" y="3868165"/>
            <a:ext cx="2590473"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6AA84F"/>
                </a:solidFill>
                <a:latin typeface="Consolas"/>
                <a:ea typeface="Consolas"/>
                <a:cs typeface="Consolas"/>
                <a:sym typeface="Consolas"/>
              </a:defRPr>
            </a:pPr>
            <a:r>
              <a:t>bands: 1, dissolve: 1,</a:t>
            </a:r>
          </a:p>
          <a:p>
            <a:pPr marR="118533" algn="l" defTabSz="1219200">
              <a:lnSpc>
                <a:spcPct val="142857"/>
              </a:lnSpc>
              <a:defRPr sz="1200">
                <a:solidFill>
                  <a:srgbClr val="6AA84F"/>
                </a:solidFill>
                <a:latin typeface="Consolas"/>
                <a:ea typeface="Consolas"/>
                <a:cs typeface="Consolas"/>
                <a:sym typeface="Consolas"/>
              </a:defRPr>
            </a:pPr>
            <a:r>
              <a:t>connected: 1,</a:t>
            </a:r>
            <a:r>
              <a:rPr>
                <a:solidFill>
                  <a:srgbClr val="000000"/>
                </a:solidFill>
              </a:rPr>
              <a:t> </a:t>
            </a:r>
            <a:r>
              <a:rPr>
                <a:solidFill>
                  <a:srgbClr val="F1C232"/>
                </a:solidFill>
              </a:rPr>
              <a:t>have: 1,</a:t>
            </a:r>
          </a:p>
          <a:p>
            <a:pPr marR="118533" algn="l" defTabSz="1219200">
              <a:lnSpc>
                <a:spcPct val="142857"/>
              </a:lnSpc>
              <a:defRPr sz="1200">
                <a:solidFill>
                  <a:srgbClr val="FF9900"/>
                </a:solidFill>
                <a:latin typeface="Consolas"/>
                <a:ea typeface="Consolas"/>
                <a:cs typeface="Consolas"/>
                <a:sym typeface="Consolas"/>
              </a:defRPr>
            </a:pPr>
            <a:r>
              <a:t>political: 1,</a:t>
            </a:r>
            <a:r>
              <a:rPr>
                <a:solidFill>
                  <a:srgbClr val="000000"/>
                </a:solidFill>
              </a:rPr>
              <a:t> </a:t>
            </a:r>
            <a:r>
              <a:rPr>
                <a:solidFill>
                  <a:srgbClr val="FF0000"/>
                </a:solidFill>
              </a:rPr>
              <a:t>the: 1,</a:t>
            </a:r>
          </a:p>
          <a:p>
            <a:pPr marR="118533" algn="l" defTabSz="1219200">
              <a:lnSpc>
                <a:spcPct val="142857"/>
              </a:lnSpc>
              <a:defRPr sz="1200">
                <a:solidFill>
                  <a:srgbClr val="FF0000"/>
                </a:solidFill>
                <a:latin typeface="Consolas"/>
                <a:ea typeface="Consolas"/>
                <a:cs typeface="Consolas"/>
                <a:sym typeface="Consolas"/>
              </a:defRPr>
            </a:pPr>
            <a:r>
              <a:t>them: 1, which: 1</a:t>
            </a:r>
          </a:p>
        </p:txBody>
      </p:sp>
      <p:pic>
        <p:nvPicPr>
          <p:cNvPr id="560" name="Shape 214" descr="Shape 214"/>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61" name="Shape 215"/>
          <p:cNvSpPr txBox="1"/>
          <p:nvPr/>
        </p:nvSpPr>
        <p:spPr>
          <a:xfrm>
            <a:off x="5182337" y="3868153"/>
            <a:ext cx="2303098"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indent="88900" algn="l" defTabSz="1219200">
              <a:lnSpc>
                <a:spcPct val="142857"/>
              </a:lnSpc>
              <a:defRPr sz="1200">
                <a:solidFill>
                  <a:srgbClr val="6AA84F"/>
                </a:solidFill>
                <a:latin typeface="Consolas"/>
                <a:ea typeface="Consolas"/>
                <a:cs typeface="Consolas"/>
                <a:sym typeface="Consolas"/>
              </a:defRPr>
            </a:pPr>
            <a:r>
              <a:t>among: 1, and: 1,</a:t>
            </a:r>
          </a:p>
          <a:p>
            <a:pPr marR="118533" indent="88900" algn="l" defTabSz="1219200">
              <a:lnSpc>
                <a:spcPct val="142857"/>
              </a:lnSpc>
              <a:defRPr sz="1200">
                <a:solidFill>
                  <a:srgbClr val="6AA84F"/>
                </a:solidFill>
                <a:latin typeface="Consolas"/>
                <a:ea typeface="Consolas"/>
                <a:cs typeface="Consolas"/>
                <a:sym typeface="Consolas"/>
              </a:defRPr>
            </a:pPr>
            <a:r>
              <a:t>equal: 1, earth: 1,</a:t>
            </a:r>
          </a:p>
          <a:p>
            <a:pPr marR="118533" indent="88900" algn="l" defTabSz="1219200">
              <a:lnSpc>
                <a:spcPct val="142857"/>
              </a:lnSpc>
              <a:defRPr sz="1200">
                <a:solidFill>
                  <a:srgbClr val="9900FF"/>
                </a:solidFill>
                <a:latin typeface="Consolas"/>
                <a:ea typeface="Consolas"/>
                <a:cs typeface="Consolas"/>
                <a:sym typeface="Consolas"/>
              </a:defRPr>
            </a:pPr>
            <a:r>
              <a:t>separate: 1,</a:t>
            </a:r>
            <a:r>
              <a:rPr>
                <a:solidFill>
                  <a:srgbClr val="000000"/>
                </a:solidFill>
              </a:rPr>
              <a:t> </a:t>
            </a:r>
            <a:r>
              <a:rPr>
                <a:solidFill>
                  <a:srgbClr val="FF0000"/>
                </a:solidFill>
              </a:rPr>
              <a:t>the: 2,</a:t>
            </a:r>
          </a:p>
          <a:p>
            <a:pPr marR="118533" indent="88900" algn="l" defTabSz="1219200">
              <a:lnSpc>
                <a:spcPct val="142857"/>
              </a:lnSpc>
              <a:defRPr sz="1200">
                <a:solidFill>
                  <a:srgbClr val="FF9900"/>
                </a:solidFill>
                <a:latin typeface="Consolas"/>
                <a:ea typeface="Consolas"/>
                <a:cs typeface="Consolas"/>
                <a:sym typeface="Consolas"/>
              </a:defRPr>
            </a:pPr>
            <a:r>
              <a:t>powers: 1, of: 2</a:t>
            </a:r>
          </a:p>
        </p:txBody>
      </p:sp>
      <p:sp>
        <p:nvSpPr>
          <p:cNvPr id="562" name="Shape 216"/>
          <p:cNvSpPr txBox="1"/>
          <p:nvPr/>
        </p:nvSpPr>
        <p:spPr>
          <a:xfrm>
            <a:off x="5772325" y="2119222"/>
            <a:ext cx="2487136"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indent="88900" algn="l" defTabSz="1219200">
              <a:lnSpc>
                <a:spcPct val="142857"/>
              </a:lnSpc>
              <a:defRPr sz="1200">
                <a:solidFill>
                  <a:srgbClr val="FF9900"/>
                </a:solidFill>
                <a:latin typeface="Consolas"/>
                <a:ea typeface="Consolas"/>
                <a:cs typeface="Consolas"/>
                <a:sym typeface="Consolas"/>
              </a:defRPr>
            </a:pPr>
            <a:r>
              <a:t>nature: 2,</a:t>
            </a:r>
            <a:r>
              <a:rPr>
                <a:solidFill>
                  <a:srgbClr val="000000"/>
                </a:solidFill>
              </a:rPr>
              <a:t> </a:t>
            </a:r>
            <a:r>
              <a:t>of: 2,</a:t>
            </a:r>
          </a:p>
          <a:p>
            <a:pPr marR="118533" indent="88900" algn="l" defTabSz="1219200">
              <a:lnSpc>
                <a:spcPct val="142857"/>
              </a:lnSpc>
              <a:defRPr sz="1200">
                <a:solidFill>
                  <a:srgbClr val="FF9900"/>
                </a:solidFill>
                <a:latin typeface="Consolas"/>
                <a:ea typeface="Consolas"/>
                <a:cs typeface="Consolas"/>
                <a:sym typeface="Consolas"/>
              </a:defRPr>
            </a:pPr>
            <a:r>
              <a:t>mankind: 1, opinion: 1,</a:t>
            </a:r>
          </a:p>
          <a:p>
            <a:pPr marR="118533" indent="88900" algn="l" defTabSz="1219200">
              <a:lnSpc>
                <a:spcPct val="142857"/>
              </a:lnSpc>
              <a:defRPr sz="1200">
                <a:solidFill>
                  <a:srgbClr val="6AA84F"/>
                </a:solidFill>
                <a:latin typeface="Consolas"/>
                <a:ea typeface="Consolas"/>
                <a:cs typeface="Consolas"/>
                <a:sym typeface="Consolas"/>
              </a:defRPr>
            </a:pPr>
            <a:r>
              <a:t>entitle: 1, and: 1,</a:t>
            </a:r>
          </a:p>
          <a:p>
            <a:pPr marR="118533" indent="88900" algn="l" defTabSz="1219200">
              <a:lnSpc>
                <a:spcPct val="142857"/>
              </a:lnSpc>
              <a:defRPr sz="1200">
                <a:solidFill>
                  <a:srgbClr val="6AA84F"/>
                </a:solidFill>
                <a:latin typeface="Consolas"/>
                <a:ea typeface="Consolas"/>
                <a:cs typeface="Consolas"/>
                <a:sym typeface="Consolas"/>
              </a:defRPr>
            </a:pPr>
            <a:r>
              <a:t>decent: 1, </a:t>
            </a:r>
            <a:r>
              <a:rPr>
                <a:solidFill>
                  <a:srgbClr val="F1C232"/>
                </a:solidFill>
              </a:rPr>
              <a:t>god: 1,</a:t>
            </a:r>
          </a:p>
          <a:p>
            <a:pPr marR="118533" indent="88900" algn="l" defTabSz="1219200">
              <a:lnSpc>
                <a:spcPct val="142857"/>
              </a:lnSpc>
              <a:defRPr sz="1200">
                <a:solidFill>
                  <a:srgbClr val="FF0000"/>
                </a:solidFill>
                <a:latin typeface="Consolas"/>
                <a:ea typeface="Consolas"/>
                <a:cs typeface="Consolas"/>
                <a:sym typeface="Consolas"/>
              </a:defRPr>
            </a:pPr>
            <a:r>
              <a:t>them: 1, </a:t>
            </a:r>
            <a:r>
              <a:rPr>
                <a:solidFill>
                  <a:srgbClr val="9900FF"/>
                </a:solidFill>
              </a:rPr>
              <a:t>respect: 1, </a:t>
            </a:r>
          </a:p>
        </p:txBody>
      </p:sp>
      <p:sp>
        <p:nvSpPr>
          <p:cNvPr id="563" name="Shape 217"/>
          <p:cNvSpPr txBox="1"/>
          <p:nvPr/>
        </p:nvSpPr>
        <p:spPr>
          <a:xfrm>
            <a:off x="3215032" y="1177416"/>
            <a:ext cx="2487136" cy="10631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indent="88900" algn="l" defTabSz="1219200">
              <a:lnSpc>
                <a:spcPct val="142857"/>
              </a:lnSpc>
              <a:defRPr sz="1200">
                <a:solidFill>
                  <a:srgbClr val="6AA84F"/>
                </a:solidFill>
                <a:latin typeface="Consolas"/>
                <a:ea typeface="Consolas"/>
                <a:cs typeface="Consolas"/>
                <a:sym typeface="Consolas"/>
              </a:defRPr>
            </a:pPr>
            <a:r>
              <a:t>causes: 1, declare: 1,</a:t>
            </a:r>
          </a:p>
          <a:p>
            <a:pPr marR="118533" indent="88900" algn="l" defTabSz="1219200">
              <a:lnSpc>
                <a:spcPct val="142857"/>
              </a:lnSpc>
              <a:defRPr sz="1200">
                <a:solidFill>
                  <a:srgbClr val="9900FF"/>
                </a:solidFill>
                <a:latin typeface="Consolas"/>
                <a:ea typeface="Consolas"/>
                <a:cs typeface="Consolas"/>
                <a:sym typeface="Consolas"/>
              </a:defRPr>
            </a:pPr>
            <a:r>
              <a:t>requires: 1, should: 1,</a:t>
            </a:r>
            <a:endParaRPr>
              <a:solidFill>
                <a:srgbClr val="FF0000"/>
              </a:solidFill>
            </a:endParaRPr>
          </a:p>
          <a:p>
            <a:pPr marR="118533" indent="88900" algn="l" defTabSz="1219200">
              <a:lnSpc>
                <a:spcPct val="142857"/>
              </a:lnSpc>
              <a:defRPr sz="1200">
                <a:solidFill>
                  <a:srgbClr val="FF0000"/>
                </a:solidFill>
                <a:latin typeface="Consolas"/>
                <a:ea typeface="Consolas"/>
                <a:cs typeface="Consolas"/>
                <a:sym typeface="Consolas"/>
              </a:defRPr>
            </a:pPr>
            <a:r>
              <a:t>that: 1, they: 1, the: 1,</a:t>
            </a:r>
          </a:p>
          <a:p>
            <a:pPr marR="118533" indent="88900" algn="l" defTabSz="1219200">
              <a:lnSpc>
                <a:spcPct val="142857"/>
              </a:lnSpc>
              <a:defRPr sz="1200">
                <a:solidFill>
                  <a:srgbClr val="FF0000"/>
                </a:solidFill>
                <a:latin typeface="Consolas"/>
                <a:ea typeface="Consolas"/>
                <a:cs typeface="Consolas"/>
                <a:sym typeface="Consolas"/>
              </a:defRPr>
            </a:pPr>
            <a:r>
              <a:t>which: 1</a:t>
            </a:r>
          </a:p>
        </p:txBody>
      </p:sp>
      <p:sp>
        <p:nvSpPr>
          <p:cNvPr id="564" name="Shape 218"/>
          <p:cNvSpPr txBox="1">
            <a:spLocks noGrp="1"/>
          </p:cNvSpPr>
          <p:nvPr>
            <p:ph type="body" sz="quarter" idx="1"/>
          </p:nvPr>
        </p:nvSpPr>
        <p:spPr>
          <a:xfrm>
            <a:off x="2668349" y="5374247"/>
            <a:ext cx="3807302" cy="437700"/>
          </a:xfrm>
          <a:prstGeom prst="rect">
            <a:avLst/>
          </a:prstGeom>
        </p:spPr>
        <p:txBody>
          <a:bodyPr>
            <a:normAutofit lnSpcReduction="10000"/>
          </a:bodyPr>
          <a:lstStyle>
            <a:lvl1pPr marL="0" indent="0" algn="ctr" defTabSz="865631">
              <a:spcBef>
                <a:spcPts val="1500"/>
              </a:spcBef>
              <a:buSzTx/>
              <a:buNone/>
              <a:defRPr sz="1703" b="1">
                <a:solidFill>
                  <a:srgbClr val="000000"/>
                </a:solidFill>
              </a:defRPr>
            </a:lvl1pPr>
          </a:lstStyle>
          <a:p>
            <a:r>
              <a:t>Split local results by key space</a:t>
            </a:r>
          </a:p>
        </p:txBody>
      </p:sp>
      <p:sp>
        <p:nvSpPr>
          <p:cNvPr id="565" name="Shape 219"/>
          <p:cNvSpPr txBox="1"/>
          <p:nvPr/>
        </p:nvSpPr>
        <p:spPr>
          <a:xfrm>
            <a:off x="189099" y="813159"/>
            <a:ext cx="759902" cy="17916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800" b="0"/>
            </a:pPr>
            <a:endParaRPr sz="1200" b="1">
              <a:solidFill>
                <a:srgbClr val="FF0000"/>
              </a:solidFill>
              <a:latin typeface="Consolas"/>
              <a:ea typeface="Consolas"/>
              <a:cs typeface="Consolas"/>
              <a:sym typeface="Consolas"/>
            </a:endParaRPr>
          </a:p>
          <a:p>
            <a:pPr marR="118533" algn="l" defTabSz="1219200">
              <a:lnSpc>
                <a:spcPct val="142857"/>
              </a:lnSpc>
              <a:defRPr sz="1200">
                <a:solidFill>
                  <a:srgbClr val="6AA84F"/>
                </a:solidFill>
                <a:latin typeface="Consolas"/>
                <a:ea typeface="Consolas"/>
                <a:cs typeface="Consolas"/>
                <a:sym typeface="Consolas"/>
              </a:defRPr>
            </a:pPr>
            <a:r>
              <a:t>[a-e]</a:t>
            </a:r>
          </a:p>
          <a:p>
            <a:pPr marR="118533" algn="l" defTabSz="1219200">
              <a:lnSpc>
                <a:spcPct val="142857"/>
              </a:lnSpc>
              <a:defRPr sz="1200">
                <a:solidFill>
                  <a:srgbClr val="F1C232"/>
                </a:solidFill>
                <a:latin typeface="Consolas"/>
                <a:ea typeface="Consolas"/>
                <a:cs typeface="Consolas"/>
                <a:sym typeface="Consolas"/>
              </a:defRPr>
            </a:pPr>
            <a:r>
              <a:t>[f-j]</a:t>
            </a:r>
            <a:endParaRPr>
              <a:solidFill>
                <a:srgbClr val="6AA84F"/>
              </a:solidFill>
            </a:endParaRPr>
          </a:p>
          <a:p>
            <a:pPr marR="118533" algn="l" defTabSz="1219200">
              <a:lnSpc>
                <a:spcPct val="142857"/>
              </a:lnSpc>
              <a:defRPr sz="1200">
                <a:solidFill>
                  <a:srgbClr val="FF9900"/>
                </a:solidFill>
                <a:latin typeface="Consolas"/>
                <a:ea typeface="Consolas"/>
                <a:cs typeface="Consolas"/>
                <a:sym typeface="Consolas"/>
              </a:defRPr>
            </a:pPr>
            <a:r>
              <a:t>[k-p]</a:t>
            </a:r>
          </a:p>
          <a:p>
            <a:pPr marR="118533" algn="l" defTabSz="1219200">
              <a:lnSpc>
                <a:spcPct val="142857"/>
              </a:lnSpc>
              <a:defRPr sz="1200">
                <a:solidFill>
                  <a:srgbClr val="9900FF"/>
                </a:solidFill>
                <a:latin typeface="Consolas"/>
                <a:ea typeface="Consolas"/>
                <a:cs typeface="Consolas"/>
                <a:sym typeface="Consolas"/>
              </a:defRPr>
            </a:pPr>
            <a:r>
              <a:t>[q-s]</a:t>
            </a:r>
          </a:p>
          <a:p>
            <a:pPr marR="118533" algn="l" defTabSz="1219200">
              <a:lnSpc>
                <a:spcPct val="142857"/>
              </a:lnSpc>
              <a:defRPr sz="1200">
                <a:solidFill>
                  <a:srgbClr val="FF0000"/>
                </a:solidFill>
                <a:latin typeface="Consolas"/>
                <a:ea typeface="Consolas"/>
                <a:cs typeface="Consolas"/>
                <a:sym typeface="Consolas"/>
              </a:defRPr>
            </a:pPr>
            <a:r>
              <a:t>[t-z]</a:t>
            </a:r>
            <a:endParaRPr>
              <a:solidFill>
                <a:srgbClr val="9900FF"/>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Shape 224"/>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568" name="Shape 225" descr="Shape 225"/>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69" name="Shape 226" descr="Shape 226"/>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70" name="Shape 227" descr="Shape 227"/>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71" name="Shape 228" descr="Shape 228"/>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pic>
        <p:nvPicPr>
          <p:cNvPr id="572" name="Shape 229" descr="Shape 229"/>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73" name="Shape 230"/>
          <p:cNvSpPr/>
          <p:nvPr/>
        </p:nvSpPr>
        <p:spPr>
          <a:xfrm>
            <a:off x="3750037" y="2936375"/>
            <a:ext cx="1011900" cy="353101"/>
          </a:xfrm>
          <a:prstGeom prst="line">
            <a:avLst/>
          </a:prstGeom>
          <a:ln w="12700">
            <a:solidFill>
              <a:srgbClr val="000000"/>
            </a:solidFill>
            <a:tailEnd type="triangle"/>
          </a:ln>
        </p:spPr>
        <p:txBody>
          <a:bodyPr lIns="45719" rIns="45719"/>
          <a:lstStyle/>
          <a:p>
            <a:pPr algn="l" defTabSz="1219200">
              <a:defRPr sz="1800" b="0"/>
            </a:pPr>
            <a:endParaRPr/>
          </a:p>
        </p:txBody>
      </p:sp>
      <p:sp>
        <p:nvSpPr>
          <p:cNvPr id="574" name="Shape 231"/>
          <p:cNvSpPr/>
          <p:nvPr/>
        </p:nvSpPr>
        <p:spPr>
          <a:xfrm flipH="1">
            <a:off x="4231500" y="2935988"/>
            <a:ext cx="834301" cy="385201"/>
          </a:xfrm>
          <a:prstGeom prst="line">
            <a:avLst/>
          </a:prstGeom>
          <a:ln w="12700">
            <a:solidFill>
              <a:srgbClr val="000000"/>
            </a:solidFill>
            <a:tailEnd type="triangle"/>
          </a:ln>
        </p:spPr>
        <p:txBody>
          <a:bodyPr lIns="45719" rIns="45719"/>
          <a:lstStyle/>
          <a:p>
            <a:pPr algn="l" defTabSz="1219200">
              <a:defRPr sz="1800" b="0"/>
            </a:pPr>
            <a:endParaRPr/>
          </a:p>
        </p:txBody>
      </p:sp>
      <p:sp>
        <p:nvSpPr>
          <p:cNvPr id="575" name="Shape 232"/>
          <p:cNvSpPr/>
          <p:nvPr/>
        </p:nvSpPr>
        <p:spPr>
          <a:xfrm flipH="1" flipV="1">
            <a:off x="4708887" y="2928788"/>
            <a:ext cx="264301" cy="387601"/>
          </a:xfrm>
          <a:prstGeom prst="line">
            <a:avLst/>
          </a:prstGeom>
          <a:ln w="12700">
            <a:solidFill>
              <a:srgbClr val="000000"/>
            </a:solidFill>
            <a:tailEnd type="triangle"/>
          </a:ln>
        </p:spPr>
        <p:txBody>
          <a:bodyPr lIns="45719" rIns="45719"/>
          <a:lstStyle/>
          <a:p>
            <a:pPr algn="l" defTabSz="1219200">
              <a:defRPr sz="1800" b="0"/>
            </a:pPr>
            <a:endParaRPr/>
          </a:p>
        </p:txBody>
      </p:sp>
      <p:sp>
        <p:nvSpPr>
          <p:cNvPr id="576" name="Shape 233"/>
          <p:cNvSpPr/>
          <p:nvPr/>
        </p:nvSpPr>
        <p:spPr>
          <a:xfrm flipH="1">
            <a:off x="3983401" y="2960888"/>
            <a:ext cx="226800" cy="355501"/>
          </a:xfrm>
          <a:prstGeom prst="line">
            <a:avLst/>
          </a:prstGeom>
          <a:ln w="12700">
            <a:solidFill>
              <a:srgbClr val="000000"/>
            </a:solidFill>
            <a:tailEnd type="triangle"/>
          </a:ln>
        </p:spPr>
        <p:txBody>
          <a:bodyPr lIns="45719" rIns="45719"/>
          <a:lstStyle/>
          <a:p>
            <a:pPr algn="l" defTabSz="1219200">
              <a:defRPr sz="1800" b="0"/>
            </a:pPr>
            <a:endParaRPr/>
          </a:p>
        </p:txBody>
      </p:sp>
      <p:sp>
        <p:nvSpPr>
          <p:cNvPr id="577" name="Shape 234"/>
          <p:cNvSpPr/>
          <p:nvPr/>
        </p:nvSpPr>
        <p:spPr>
          <a:xfrm rot="21358466">
            <a:off x="3377655" y="2126565"/>
            <a:ext cx="1946945" cy="351431"/>
          </a:xfrm>
          <a:custGeom>
            <a:avLst/>
            <a:gdLst/>
            <a:ahLst/>
            <a:cxnLst>
              <a:cxn ang="0">
                <a:pos x="wd2" y="hd2"/>
              </a:cxn>
              <a:cxn ang="5400000">
                <a:pos x="wd2" y="hd2"/>
              </a:cxn>
              <a:cxn ang="10800000">
                <a:pos x="wd2" y="hd2"/>
              </a:cxn>
              <a:cxn ang="16200000">
                <a:pos x="wd2" y="hd2"/>
              </a:cxn>
            </a:cxnLst>
            <a:rect l="0" t="0" r="r" b="b"/>
            <a:pathLst>
              <a:path w="21600" h="20380" extrusionOk="0">
                <a:moveTo>
                  <a:pt x="0" y="20380"/>
                </a:moveTo>
                <a:cubicBezTo>
                  <a:pt x="880" y="17551"/>
                  <a:pt x="2680" y="6597"/>
                  <a:pt x="5280" y="3408"/>
                </a:cubicBezTo>
                <a:cubicBezTo>
                  <a:pt x="7880" y="220"/>
                  <a:pt x="12880" y="-1220"/>
                  <a:pt x="15600" y="1249"/>
                </a:cubicBezTo>
                <a:cubicBezTo>
                  <a:pt x="18320" y="3718"/>
                  <a:pt x="20600" y="15392"/>
                  <a:pt x="21600" y="18220"/>
                </a:cubicBezTo>
              </a:path>
            </a:pathLst>
          </a:custGeom>
          <a:ln w="12700">
            <a:solidFill>
              <a:srgbClr val="000000"/>
            </a:solidFill>
            <a:tailEnd type="triangle"/>
          </a:ln>
        </p:spPr>
        <p:txBody>
          <a:bodyPr lIns="45719" rIns="45719"/>
          <a:lstStyle/>
          <a:p>
            <a:pPr algn="l" defTabSz="1219200">
              <a:defRPr sz="1800" b="0"/>
            </a:pPr>
            <a:endParaRPr/>
          </a:p>
        </p:txBody>
      </p:sp>
      <p:sp>
        <p:nvSpPr>
          <p:cNvPr id="578" name="Shape 235"/>
          <p:cNvSpPr/>
          <p:nvPr/>
        </p:nvSpPr>
        <p:spPr>
          <a:xfrm>
            <a:off x="3367587" y="3375100"/>
            <a:ext cx="235802" cy="321301"/>
          </a:xfrm>
          <a:prstGeom prst="line">
            <a:avLst/>
          </a:prstGeom>
          <a:ln w="12700">
            <a:solidFill>
              <a:srgbClr val="000000"/>
            </a:solidFill>
            <a:tailEnd type="triangle"/>
          </a:ln>
        </p:spPr>
        <p:txBody>
          <a:bodyPr lIns="45719" rIns="45719"/>
          <a:lstStyle/>
          <a:p>
            <a:pPr algn="l" defTabSz="1219200">
              <a:defRPr sz="1800" b="0"/>
            </a:pPr>
            <a:endParaRPr/>
          </a:p>
        </p:txBody>
      </p:sp>
      <p:sp>
        <p:nvSpPr>
          <p:cNvPr id="579" name="Shape 236"/>
          <p:cNvSpPr/>
          <p:nvPr/>
        </p:nvSpPr>
        <p:spPr>
          <a:xfrm rot="8856202">
            <a:off x="4285402" y="3493761"/>
            <a:ext cx="1609010" cy="798067"/>
          </a:xfrm>
          <a:custGeom>
            <a:avLst/>
            <a:gdLst/>
            <a:ahLst/>
            <a:cxnLst>
              <a:cxn ang="0">
                <a:pos x="wd2" y="hd2"/>
              </a:cxn>
              <a:cxn ang="5400000">
                <a:pos x="wd2" y="hd2"/>
              </a:cxn>
              <a:cxn ang="10800000">
                <a:pos x="wd2" y="hd2"/>
              </a:cxn>
              <a:cxn ang="16200000">
                <a:pos x="wd2" y="hd2"/>
              </a:cxn>
            </a:cxnLst>
            <a:rect l="0" t="0" r="r" b="b"/>
            <a:pathLst>
              <a:path w="21600" h="20380" extrusionOk="0">
                <a:moveTo>
                  <a:pt x="0" y="20380"/>
                </a:moveTo>
                <a:cubicBezTo>
                  <a:pt x="880" y="17551"/>
                  <a:pt x="2680" y="6597"/>
                  <a:pt x="5280" y="3408"/>
                </a:cubicBezTo>
                <a:cubicBezTo>
                  <a:pt x="7880" y="220"/>
                  <a:pt x="12880" y="-1220"/>
                  <a:pt x="15600" y="1249"/>
                </a:cubicBezTo>
                <a:cubicBezTo>
                  <a:pt x="18320" y="3718"/>
                  <a:pt x="20600" y="15392"/>
                  <a:pt x="21600" y="18220"/>
                </a:cubicBezTo>
              </a:path>
            </a:pathLst>
          </a:custGeom>
          <a:ln w="12700">
            <a:solidFill>
              <a:srgbClr val="000000"/>
            </a:solidFill>
            <a:tailEnd type="triangle"/>
          </a:ln>
        </p:spPr>
        <p:txBody>
          <a:bodyPr lIns="45719" rIns="45719"/>
          <a:lstStyle/>
          <a:p>
            <a:pPr algn="l" defTabSz="1219200">
              <a:defRPr sz="1800" b="0"/>
            </a:pPr>
            <a:endParaRPr/>
          </a:p>
        </p:txBody>
      </p:sp>
      <p:sp>
        <p:nvSpPr>
          <p:cNvPr id="580" name="Shape 237"/>
          <p:cNvSpPr txBox="1">
            <a:spLocks noGrp="1"/>
          </p:cNvSpPr>
          <p:nvPr>
            <p:ph type="body" sz="quarter" idx="1"/>
          </p:nvPr>
        </p:nvSpPr>
        <p:spPr>
          <a:xfrm>
            <a:off x="2668349" y="5052950"/>
            <a:ext cx="3807302" cy="437700"/>
          </a:xfrm>
          <a:prstGeom prst="rect">
            <a:avLst/>
          </a:prstGeom>
        </p:spPr>
        <p:txBody>
          <a:bodyPr>
            <a:normAutofit lnSpcReduction="10000"/>
          </a:bodyPr>
          <a:lstStyle>
            <a:lvl1pPr marL="0" indent="0" algn="ctr" defTabSz="865631">
              <a:spcBef>
                <a:spcPts val="1500"/>
              </a:spcBef>
              <a:buSzTx/>
              <a:buNone/>
              <a:defRPr sz="1703" b="1">
                <a:solidFill>
                  <a:srgbClr val="000000"/>
                </a:solidFill>
              </a:defRPr>
            </a:lvl1pPr>
          </a:lstStyle>
          <a:p>
            <a:r>
              <a:t>All-to-all shuffle</a:t>
            </a:r>
          </a:p>
        </p:txBody>
      </p:sp>
      <p:sp>
        <p:nvSpPr>
          <p:cNvPr id="581" name="Shape 238"/>
          <p:cNvSpPr txBox="1"/>
          <p:nvPr/>
        </p:nvSpPr>
        <p:spPr>
          <a:xfrm>
            <a:off x="3367649" y="4003909"/>
            <a:ext cx="760026" cy="3346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6AA84F"/>
                </a:solidFill>
                <a:latin typeface="Consolas"/>
                <a:ea typeface="Consolas"/>
                <a:cs typeface="Consolas"/>
                <a:sym typeface="Consolas"/>
              </a:defRPr>
            </a:lvl1pPr>
          </a:lstStyle>
          <a:p>
            <a:r>
              <a:t>[a-e]</a:t>
            </a:r>
          </a:p>
        </p:txBody>
      </p:sp>
      <p:sp>
        <p:nvSpPr>
          <p:cNvPr id="582" name="Shape 239"/>
          <p:cNvSpPr txBox="1"/>
          <p:nvPr/>
        </p:nvSpPr>
        <p:spPr>
          <a:xfrm>
            <a:off x="5673299" y="2604896"/>
            <a:ext cx="760026" cy="3346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F1C232"/>
                </a:solidFill>
                <a:latin typeface="Consolas"/>
                <a:ea typeface="Consolas"/>
                <a:cs typeface="Consolas"/>
                <a:sym typeface="Consolas"/>
              </a:defRPr>
            </a:lvl1pPr>
          </a:lstStyle>
          <a:p>
            <a:r>
              <a:t>[f-j]</a:t>
            </a:r>
          </a:p>
        </p:txBody>
      </p:sp>
      <p:sp>
        <p:nvSpPr>
          <p:cNvPr id="583" name="Shape 240"/>
          <p:cNvSpPr txBox="1"/>
          <p:nvPr/>
        </p:nvSpPr>
        <p:spPr>
          <a:xfrm>
            <a:off x="4758499" y="4003897"/>
            <a:ext cx="760026" cy="3346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FF9900"/>
                </a:solidFill>
                <a:latin typeface="Consolas"/>
                <a:ea typeface="Consolas"/>
                <a:cs typeface="Consolas"/>
                <a:sym typeface="Consolas"/>
              </a:defRPr>
            </a:lvl1pPr>
          </a:lstStyle>
          <a:p>
            <a:r>
              <a:t>[k-p]</a:t>
            </a:r>
          </a:p>
        </p:txBody>
      </p:sp>
      <p:sp>
        <p:nvSpPr>
          <p:cNvPr id="584" name="Shape 241"/>
          <p:cNvSpPr txBox="1"/>
          <p:nvPr/>
        </p:nvSpPr>
        <p:spPr>
          <a:xfrm>
            <a:off x="4126500" y="2054997"/>
            <a:ext cx="760026" cy="3346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9900FF"/>
                </a:solidFill>
                <a:latin typeface="Consolas"/>
                <a:ea typeface="Consolas"/>
                <a:cs typeface="Consolas"/>
                <a:sym typeface="Consolas"/>
              </a:defRPr>
            </a:lvl1pPr>
          </a:lstStyle>
          <a:p>
            <a:r>
              <a:t>[q-s]</a:t>
            </a:r>
          </a:p>
        </p:txBody>
      </p:sp>
      <p:sp>
        <p:nvSpPr>
          <p:cNvPr id="585" name="Shape 242"/>
          <p:cNvSpPr txBox="1"/>
          <p:nvPr/>
        </p:nvSpPr>
        <p:spPr>
          <a:xfrm>
            <a:off x="2483875" y="2567997"/>
            <a:ext cx="760026" cy="3346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FF0000"/>
                </a:solidFill>
                <a:latin typeface="Consolas"/>
                <a:ea typeface="Consolas"/>
                <a:cs typeface="Consolas"/>
                <a:sym typeface="Consolas"/>
              </a:defRPr>
            </a:lvl1pPr>
          </a:lstStyle>
          <a:p>
            <a:r>
              <a:t>[t-z]</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Shape 247"/>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588" name="Shape 248" descr="Shape 248"/>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89" name="Shape 249" descr="Shape 249"/>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90" name="Shape 250" descr="Shape 250"/>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91" name="Shape 251" descr="Shape 251"/>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92" name="Shape 252"/>
          <p:cNvSpPr txBox="1"/>
          <p:nvPr/>
        </p:nvSpPr>
        <p:spPr>
          <a:xfrm>
            <a:off x="1530657" y="1464589"/>
            <a:ext cx="1966274" cy="154879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FF0000"/>
                </a:solidFill>
                <a:latin typeface="Consolas"/>
                <a:ea typeface="Consolas"/>
                <a:cs typeface="Consolas"/>
                <a:sym typeface="Consolas"/>
              </a:defRPr>
            </a:lvl1pPr>
          </a:lstStyle>
          <a:p>
            <a:r>
              <a:t>when: 1, the: 1, that: 1, they: 1, the: 1, which: 1, them: 1, the: 2, the: 1, them: 1, which: 1</a:t>
            </a:r>
          </a:p>
        </p:txBody>
      </p:sp>
      <p:sp>
        <p:nvSpPr>
          <p:cNvPr id="593" name="Shape 253"/>
          <p:cNvSpPr txBox="1"/>
          <p:nvPr/>
        </p:nvSpPr>
        <p:spPr>
          <a:xfrm>
            <a:off x="1182896" y="3402603"/>
            <a:ext cx="3180518" cy="154879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6AA84F"/>
                </a:solidFill>
                <a:latin typeface="Consolas"/>
                <a:ea typeface="Consolas"/>
                <a:cs typeface="Consolas"/>
                <a:sym typeface="Consolas"/>
              </a:defRPr>
            </a:pPr>
            <a:r>
              <a:t>bands: 1, dissolve: 1,</a:t>
            </a:r>
          </a:p>
          <a:p>
            <a:pPr marR="118533" algn="l" defTabSz="1219200">
              <a:lnSpc>
                <a:spcPct val="142857"/>
              </a:lnSpc>
              <a:defRPr sz="1200">
                <a:solidFill>
                  <a:srgbClr val="6AA84F"/>
                </a:solidFill>
                <a:latin typeface="Consolas"/>
                <a:ea typeface="Consolas"/>
                <a:cs typeface="Consolas"/>
                <a:sym typeface="Consolas"/>
              </a:defRPr>
            </a:pPr>
            <a:r>
              <a:t>connected: 1,</a:t>
            </a:r>
            <a:r>
              <a:rPr>
                <a:solidFill>
                  <a:srgbClr val="000000"/>
                </a:solidFill>
              </a:rPr>
              <a:t> </a:t>
            </a:r>
            <a:r>
              <a:t>course: 1,</a:t>
            </a:r>
          </a:p>
          <a:p>
            <a:pPr marR="118533" algn="l" defTabSz="1219200">
              <a:lnSpc>
                <a:spcPct val="142857"/>
              </a:lnSpc>
              <a:defRPr sz="1200">
                <a:solidFill>
                  <a:srgbClr val="6AA84F"/>
                </a:solidFill>
                <a:latin typeface="Consolas"/>
                <a:ea typeface="Consolas"/>
                <a:cs typeface="Consolas"/>
                <a:sym typeface="Consolas"/>
              </a:defRPr>
            </a:pPr>
            <a:r>
              <a:t>events: 1, among: 1, and: 1,</a:t>
            </a:r>
          </a:p>
          <a:p>
            <a:pPr marR="118533" algn="l" defTabSz="1219200">
              <a:lnSpc>
                <a:spcPct val="142857"/>
              </a:lnSpc>
              <a:defRPr sz="1200">
                <a:solidFill>
                  <a:srgbClr val="6AA84F"/>
                </a:solidFill>
                <a:latin typeface="Consolas"/>
                <a:ea typeface="Consolas"/>
                <a:cs typeface="Consolas"/>
                <a:sym typeface="Consolas"/>
              </a:defRPr>
            </a:pPr>
            <a:r>
              <a:t>equal: 1, earth: 1, entitle: 1,</a:t>
            </a:r>
          </a:p>
          <a:p>
            <a:pPr marR="118533" algn="l" defTabSz="1219200">
              <a:lnSpc>
                <a:spcPct val="142857"/>
              </a:lnSpc>
              <a:defRPr sz="1200">
                <a:solidFill>
                  <a:srgbClr val="6AA84F"/>
                </a:solidFill>
                <a:latin typeface="Consolas"/>
                <a:ea typeface="Consolas"/>
                <a:cs typeface="Consolas"/>
                <a:sym typeface="Consolas"/>
              </a:defRPr>
            </a:pPr>
            <a:r>
              <a:t>and: 1,</a:t>
            </a:r>
            <a:r>
              <a:rPr>
                <a:solidFill>
                  <a:srgbClr val="000000"/>
                </a:solidFill>
              </a:rPr>
              <a:t> </a:t>
            </a:r>
            <a:r>
              <a:t>decent: 1, causes: 1,</a:t>
            </a:r>
          </a:p>
          <a:p>
            <a:pPr marR="118533" algn="l" defTabSz="1219200">
              <a:lnSpc>
                <a:spcPct val="142857"/>
              </a:lnSpc>
              <a:defRPr sz="1200">
                <a:solidFill>
                  <a:srgbClr val="6AA84F"/>
                </a:solidFill>
                <a:latin typeface="Consolas"/>
                <a:ea typeface="Consolas"/>
                <a:cs typeface="Consolas"/>
                <a:sym typeface="Consolas"/>
              </a:defRPr>
            </a:pPr>
            <a:r>
              <a:t>declare: 1</a:t>
            </a:r>
          </a:p>
        </p:txBody>
      </p:sp>
      <p:pic>
        <p:nvPicPr>
          <p:cNvPr id="594" name="Shape 254" descr="Shape 254"/>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95" name="Shape 255"/>
          <p:cNvSpPr txBox="1"/>
          <p:nvPr/>
        </p:nvSpPr>
        <p:spPr>
          <a:xfrm>
            <a:off x="5317141" y="3732351"/>
            <a:ext cx="1966275" cy="13059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FF9900"/>
                </a:solidFill>
                <a:latin typeface="Consolas"/>
                <a:ea typeface="Consolas"/>
                <a:cs typeface="Consolas"/>
                <a:sym typeface="Consolas"/>
              </a:defRPr>
            </a:pPr>
            <a:r>
              <a:t>powers: 1, of: 2,</a:t>
            </a:r>
          </a:p>
          <a:p>
            <a:pPr marR="118533" algn="l" defTabSz="1219200">
              <a:lnSpc>
                <a:spcPct val="142857"/>
              </a:lnSpc>
              <a:defRPr sz="1200">
                <a:solidFill>
                  <a:srgbClr val="FF9900"/>
                </a:solidFill>
                <a:latin typeface="Consolas"/>
                <a:ea typeface="Consolas"/>
                <a:cs typeface="Consolas"/>
                <a:sym typeface="Consolas"/>
              </a:defRPr>
            </a:pPr>
            <a:r>
              <a:t>nature: 2,</a:t>
            </a:r>
            <a:r>
              <a:rPr>
                <a:solidFill>
                  <a:srgbClr val="000000"/>
                </a:solidFill>
              </a:rPr>
              <a:t> </a:t>
            </a:r>
            <a:r>
              <a:t>of: 2,</a:t>
            </a:r>
          </a:p>
          <a:p>
            <a:pPr marR="118533" algn="l" defTabSz="1219200">
              <a:lnSpc>
                <a:spcPct val="142857"/>
              </a:lnSpc>
              <a:defRPr sz="1200">
                <a:solidFill>
                  <a:srgbClr val="FF9900"/>
                </a:solidFill>
                <a:latin typeface="Consolas"/>
                <a:ea typeface="Consolas"/>
                <a:cs typeface="Consolas"/>
                <a:sym typeface="Consolas"/>
              </a:defRPr>
            </a:pPr>
            <a:r>
              <a:t>mankind: 1, of: 1,</a:t>
            </a:r>
          </a:p>
          <a:p>
            <a:pPr marR="118533" algn="l" defTabSz="1219200">
              <a:lnSpc>
                <a:spcPct val="142857"/>
              </a:lnSpc>
              <a:defRPr sz="1200">
                <a:solidFill>
                  <a:srgbClr val="FF9900"/>
                </a:solidFill>
                <a:latin typeface="Consolas"/>
                <a:ea typeface="Consolas"/>
                <a:cs typeface="Consolas"/>
                <a:sym typeface="Consolas"/>
              </a:defRPr>
            </a:pPr>
            <a:r>
              <a:t>opinion: 1, political: 1</a:t>
            </a:r>
          </a:p>
        </p:txBody>
      </p:sp>
      <p:sp>
        <p:nvSpPr>
          <p:cNvPr id="596" name="Shape 256"/>
          <p:cNvSpPr txBox="1"/>
          <p:nvPr/>
        </p:nvSpPr>
        <p:spPr>
          <a:xfrm>
            <a:off x="5667800" y="2449509"/>
            <a:ext cx="1789761" cy="8202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1C232"/>
                </a:solidFill>
                <a:latin typeface="Consolas"/>
                <a:ea typeface="Consolas"/>
                <a:cs typeface="Consolas"/>
                <a:sym typeface="Consolas"/>
              </a:defRPr>
            </a:lvl1pPr>
          </a:lstStyle>
          <a:p>
            <a:r>
              <a:t>god: 1, have: 1, in: 1, it: 1, human: 1,</a:t>
            </a:r>
          </a:p>
        </p:txBody>
      </p:sp>
      <p:sp>
        <p:nvSpPr>
          <p:cNvPr id="597" name="Shape 257"/>
          <p:cNvSpPr txBox="1"/>
          <p:nvPr/>
        </p:nvSpPr>
        <p:spPr>
          <a:xfrm>
            <a:off x="3504000" y="1650570"/>
            <a:ext cx="2230981" cy="5774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spcBef>
                <a:spcPts val="1000"/>
              </a:spcBef>
              <a:defRPr sz="1200">
                <a:solidFill>
                  <a:srgbClr val="9900FF"/>
                </a:solidFill>
                <a:latin typeface="Consolas"/>
                <a:ea typeface="Consolas"/>
                <a:cs typeface="Consolas"/>
                <a:sym typeface="Consolas"/>
              </a:defRPr>
            </a:lvl1pPr>
          </a:lstStyle>
          <a:p>
            <a:r>
              <a:t>requires: 1, should: 1, respect: 1, separate: 1</a:t>
            </a:r>
          </a:p>
        </p:txBody>
      </p:sp>
      <p:sp>
        <p:nvSpPr>
          <p:cNvPr id="598" name="Shape 258"/>
          <p:cNvSpPr txBox="1">
            <a:spLocks noGrp="1"/>
          </p:cNvSpPr>
          <p:nvPr>
            <p:ph type="body" sz="quarter" idx="1"/>
          </p:nvPr>
        </p:nvSpPr>
        <p:spPr>
          <a:xfrm>
            <a:off x="5295619" y="5271846"/>
            <a:ext cx="2950501" cy="462300"/>
          </a:xfrm>
          <a:prstGeom prst="rect">
            <a:avLst/>
          </a:prstGeom>
        </p:spPr>
        <p:txBody>
          <a:bodyPr>
            <a:normAutofit fontScale="92500" lnSpcReduction="10000"/>
          </a:bodyPr>
          <a:lstStyle>
            <a:lvl1pPr marL="0" indent="0" algn="ctr" defTabSz="975360">
              <a:spcBef>
                <a:spcPts val="1700"/>
              </a:spcBef>
              <a:buSzTx/>
              <a:buNone/>
              <a:defRPr sz="1920" b="1">
                <a:solidFill>
                  <a:srgbClr val="000000"/>
                </a:solidFill>
              </a:defRPr>
            </a:lvl1pPr>
          </a:lstStyle>
          <a:p>
            <a:r>
              <a:t>Note the duplicates...</a:t>
            </a:r>
          </a:p>
        </p:txBody>
      </p:sp>
      <p:sp>
        <p:nvSpPr>
          <p:cNvPr id="599" name="Shape 259"/>
          <p:cNvSpPr/>
          <p:nvPr/>
        </p:nvSpPr>
        <p:spPr>
          <a:xfrm flipH="1" flipV="1">
            <a:off x="6740461" y="4549830"/>
            <a:ext cx="492181" cy="752827"/>
          </a:xfrm>
          <a:prstGeom prst="line">
            <a:avLst/>
          </a:prstGeom>
          <a:ln w="25400">
            <a:solidFill>
              <a:srgbClr val="000000"/>
            </a:solidFill>
            <a:tailEnd type="triangle"/>
          </a:ln>
        </p:spPr>
        <p:txBody>
          <a:bodyPr lIns="45719" rIns="45719"/>
          <a:lstStyle/>
          <a:p>
            <a:pPr algn="l" defTabSz="1219200">
              <a:defRPr sz="1800" b="0"/>
            </a:pPr>
            <a:endParaRPr/>
          </a:p>
        </p:txBody>
      </p:sp>
      <p:sp>
        <p:nvSpPr>
          <p:cNvPr id="600" name="Shape 260"/>
          <p:cNvSpPr txBox="1"/>
          <p:nvPr/>
        </p:nvSpPr>
        <p:spPr>
          <a:xfrm>
            <a:off x="189099" y="813159"/>
            <a:ext cx="759902" cy="17916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800" b="0"/>
            </a:pPr>
            <a:endParaRPr sz="1200" b="1">
              <a:solidFill>
                <a:srgbClr val="FF0000"/>
              </a:solidFill>
              <a:latin typeface="Consolas"/>
              <a:ea typeface="Consolas"/>
              <a:cs typeface="Consolas"/>
              <a:sym typeface="Consolas"/>
            </a:endParaRPr>
          </a:p>
          <a:p>
            <a:pPr marR="118533" algn="l" defTabSz="1219200">
              <a:lnSpc>
                <a:spcPct val="142857"/>
              </a:lnSpc>
              <a:defRPr sz="1200">
                <a:solidFill>
                  <a:srgbClr val="6AA84F"/>
                </a:solidFill>
                <a:latin typeface="Consolas"/>
                <a:ea typeface="Consolas"/>
                <a:cs typeface="Consolas"/>
                <a:sym typeface="Consolas"/>
              </a:defRPr>
            </a:pPr>
            <a:r>
              <a:t>[a-e]</a:t>
            </a:r>
          </a:p>
          <a:p>
            <a:pPr marR="118533" algn="l" defTabSz="1219200">
              <a:lnSpc>
                <a:spcPct val="142857"/>
              </a:lnSpc>
              <a:defRPr sz="1200">
                <a:solidFill>
                  <a:srgbClr val="F1C232"/>
                </a:solidFill>
                <a:latin typeface="Consolas"/>
                <a:ea typeface="Consolas"/>
                <a:cs typeface="Consolas"/>
                <a:sym typeface="Consolas"/>
              </a:defRPr>
            </a:pPr>
            <a:r>
              <a:t>[f-j]</a:t>
            </a:r>
            <a:endParaRPr>
              <a:solidFill>
                <a:srgbClr val="6AA84F"/>
              </a:solidFill>
            </a:endParaRPr>
          </a:p>
          <a:p>
            <a:pPr marR="118533" algn="l" defTabSz="1219200">
              <a:lnSpc>
                <a:spcPct val="142857"/>
              </a:lnSpc>
              <a:defRPr sz="1200">
                <a:solidFill>
                  <a:srgbClr val="FF9900"/>
                </a:solidFill>
                <a:latin typeface="Consolas"/>
                <a:ea typeface="Consolas"/>
                <a:cs typeface="Consolas"/>
                <a:sym typeface="Consolas"/>
              </a:defRPr>
            </a:pPr>
            <a:r>
              <a:t>[k-p]</a:t>
            </a:r>
          </a:p>
          <a:p>
            <a:pPr marR="118533" algn="l" defTabSz="1219200">
              <a:lnSpc>
                <a:spcPct val="142857"/>
              </a:lnSpc>
              <a:defRPr sz="1200">
                <a:solidFill>
                  <a:srgbClr val="9900FF"/>
                </a:solidFill>
                <a:latin typeface="Consolas"/>
                <a:ea typeface="Consolas"/>
                <a:cs typeface="Consolas"/>
                <a:sym typeface="Consolas"/>
              </a:defRPr>
            </a:pPr>
            <a:r>
              <a:t>[q-s]</a:t>
            </a:r>
          </a:p>
          <a:p>
            <a:pPr marR="118533" algn="l" defTabSz="1219200">
              <a:lnSpc>
                <a:spcPct val="142857"/>
              </a:lnSpc>
              <a:defRPr sz="1200">
                <a:solidFill>
                  <a:srgbClr val="FF0000"/>
                </a:solidFill>
                <a:latin typeface="Consolas"/>
                <a:ea typeface="Consolas"/>
                <a:cs typeface="Consolas"/>
                <a:sym typeface="Consolas"/>
              </a:defRPr>
            </a:pPr>
            <a:r>
              <a:t>[t-z]</a:t>
            </a:r>
            <a:endParaRPr>
              <a:solidFill>
                <a:srgbClr val="9900FF"/>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1" animBg="1" advAuto="0"/>
      <p:bldP spid="599"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Shape 247"/>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sz="1800" b="0"/>
            </a:pPr>
            <a:endParaRPr/>
          </a:p>
        </p:txBody>
      </p:sp>
      <p:pic>
        <p:nvPicPr>
          <p:cNvPr id="603" name="Shape 248" descr="Shape 248"/>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604" name="Shape 249" descr="Shape 249"/>
          <p:cNvPicPr>
            <a:picLocks noChangeAspect="1"/>
          </p:cNvPicPr>
          <p:nvPr/>
        </p:nvPicPr>
        <p:blipFill>
          <a:blip r:embed="rId2">
            <a:extLst/>
          </a:blip>
          <a:stretch>
            <a:fillRect/>
          </a:stretch>
        </p:blipFill>
        <p:spPr>
          <a:xfrm>
            <a:off x="5065688" y="2392188"/>
            <a:ext cx="760026" cy="760026"/>
          </a:xfrm>
          <a:prstGeom prst="rect">
            <a:avLst/>
          </a:prstGeom>
          <a:ln w="12700">
            <a:miter lim="400000"/>
          </a:ln>
        </p:spPr>
      </p:pic>
      <p:pic>
        <p:nvPicPr>
          <p:cNvPr id="605" name="Shape 250" descr="Shape 250"/>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606" name="Shape 251" descr="Shape 251"/>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pic>
        <p:nvPicPr>
          <p:cNvPr id="607" name="Shape 254" descr="Shape 254"/>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608" name="Shape 256"/>
          <p:cNvSpPr txBox="1"/>
          <p:nvPr/>
        </p:nvSpPr>
        <p:spPr>
          <a:xfrm>
            <a:off x="5667800" y="2449509"/>
            <a:ext cx="1789761" cy="8202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indent="88900" algn="l" defTabSz="1219200">
              <a:lnSpc>
                <a:spcPct val="142857"/>
              </a:lnSpc>
              <a:spcBef>
                <a:spcPts val="1000"/>
              </a:spcBef>
              <a:defRPr sz="1200">
                <a:solidFill>
                  <a:srgbClr val="F1C232"/>
                </a:solidFill>
                <a:latin typeface="Consolas"/>
                <a:ea typeface="Consolas"/>
                <a:cs typeface="Consolas"/>
                <a:sym typeface="Consolas"/>
              </a:defRPr>
            </a:lvl1pPr>
          </a:lstStyle>
          <a:p>
            <a:r>
              <a:t>god: 1, have: 1, in: 1, it: 1, human: 1,</a:t>
            </a:r>
          </a:p>
        </p:txBody>
      </p:sp>
      <p:sp>
        <p:nvSpPr>
          <p:cNvPr id="609" name="Shape 257"/>
          <p:cNvSpPr txBox="1"/>
          <p:nvPr/>
        </p:nvSpPr>
        <p:spPr>
          <a:xfrm>
            <a:off x="3504000" y="1650570"/>
            <a:ext cx="2230981" cy="5774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spcBef>
                <a:spcPts val="1000"/>
              </a:spcBef>
              <a:defRPr sz="1200">
                <a:solidFill>
                  <a:srgbClr val="9900FF"/>
                </a:solidFill>
                <a:latin typeface="Consolas"/>
                <a:ea typeface="Consolas"/>
                <a:cs typeface="Consolas"/>
                <a:sym typeface="Consolas"/>
              </a:defRPr>
            </a:lvl1pPr>
          </a:lstStyle>
          <a:p>
            <a:r>
              <a:t>requires: 1, should: 1, respect: 1, separate: 1</a:t>
            </a:r>
          </a:p>
        </p:txBody>
      </p:sp>
      <p:sp>
        <p:nvSpPr>
          <p:cNvPr id="610" name="Shape 260"/>
          <p:cNvSpPr txBox="1"/>
          <p:nvPr/>
        </p:nvSpPr>
        <p:spPr>
          <a:xfrm>
            <a:off x="189099" y="813159"/>
            <a:ext cx="759902" cy="17916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800" b="0"/>
            </a:pPr>
            <a:endParaRPr sz="1200" b="1">
              <a:solidFill>
                <a:srgbClr val="FF0000"/>
              </a:solidFill>
              <a:latin typeface="Consolas"/>
              <a:ea typeface="Consolas"/>
              <a:cs typeface="Consolas"/>
              <a:sym typeface="Consolas"/>
            </a:endParaRPr>
          </a:p>
          <a:p>
            <a:pPr marR="118533" algn="l" defTabSz="1219200">
              <a:lnSpc>
                <a:spcPct val="142857"/>
              </a:lnSpc>
              <a:defRPr sz="1200">
                <a:solidFill>
                  <a:srgbClr val="6AA84F"/>
                </a:solidFill>
                <a:latin typeface="Consolas"/>
                <a:ea typeface="Consolas"/>
                <a:cs typeface="Consolas"/>
                <a:sym typeface="Consolas"/>
              </a:defRPr>
            </a:pPr>
            <a:r>
              <a:t>[a-e]</a:t>
            </a:r>
          </a:p>
          <a:p>
            <a:pPr marR="118533" algn="l" defTabSz="1219200">
              <a:lnSpc>
                <a:spcPct val="142857"/>
              </a:lnSpc>
              <a:defRPr sz="1200">
                <a:solidFill>
                  <a:srgbClr val="F1C232"/>
                </a:solidFill>
                <a:latin typeface="Consolas"/>
                <a:ea typeface="Consolas"/>
                <a:cs typeface="Consolas"/>
                <a:sym typeface="Consolas"/>
              </a:defRPr>
            </a:pPr>
            <a:r>
              <a:t>[f-j]</a:t>
            </a:r>
            <a:endParaRPr>
              <a:solidFill>
                <a:srgbClr val="6AA84F"/>
              </a:solidFill>
            </a:endParaRPr>
          </a:p>
          <a:p>
            <a:pPr marR="118533" algn="l" defTabSz="1219200">
              <a:lnSpc>
                <a:spcPct val="142857"/>
              </a:lnSpc>
              <a:defRPr sz="1200">
                <a:solidFill>
                  <a:srgbClr val="FF9900"/>
                </a:solidFill>
                <a:latin typeface="Consolas"/>
                <a:ea typeface="Consolas"/>
                <a:cs typeface="Consolas"/>
                <a:sym typeface="Consolas"/>
              </a:defRPr>
            </a:pPr>
            <a:r>
              <a:t>[k-p]</a:t>
            </a:r>
          </a:p>
          <a:p>
            <a:pPr marR="118533" algn="l" defTabSz="1219200">
              <a:lnSpc>
                <a:spcPct val="142857"/>
              </a:lnSpc>
              <a:defRPr sz="1200">
                <a:solidFill>
                  <a:srgbClr val="9900FF"/>
                </a:solidFill>
                <a:latin typeface="Consolas"/>
                <a:ea typeface="Consolas"/>
                <a:cs typeface="Consolas"/>
                <a:sym typeface="Consolas"/>
              </a:defRPr>
            </a:pPr>
            <a:r>
              <a:t>[q-s]</a:t>
            </a:r>
          </a:p>
          <a:p>
            <a:pPr marR="118533" algn="l" defTabSz="1219200">
              <a:lnSpc>
                <a:spcPct val="142857"/>
              </a:lnSpc>
              <a:defRPr sz="1200">
                <a:solidFill>
                  <a:srgbClr val="FF0000"/>
                </a:solidFill>
                <a:latin typeface="Consolas"/>
                <a:ea typeface="Consolas"/>
                <a:cs typeface="Consolas"/>
                <a:sym typeface="Consolas"/>
              </a:defRPr>
            </a:pPr>
            <a:r>
              <a:t>[t-z]</a:t>
            </a:r>
            <a:endParaRPr>
              <a:solidFill>
                <a:srgbClr val="9900FF"/>
              </a:solidFill>
            </a:endParaRPr>
          </a:p>
        </p:txBody>
      </p:sp>
      <p:sp>
        <p:nvSpPr>
          <p:cNvPr id="611" name="Shape 258"/>
          <p:cNvSpPr txBox="1">
            <a:spLocks noGrp="1"/>
          </p:cNvSpPr>
          <p:nvPr>
            <p:ph type="body" sz="quarter" idx="1"/>
          </p:nvPr>
        </p:nvSpPr>
        <p:spPr>
          <a:xfrm>
            <a:off x="2047350" y="5500868"/>
            <a:ext cx="5049300" cy="437700"/>
          </a:xfrm>
          <a:prstGeom prst="rect">
            <a:avLst/>
          </a:prstGeom>
        </p:spPr>
        <p:txBody>
          <a:bodyPr>
            <a:normAutofit lnSpcReduction="10000"/>
          </a:bodyPr>
          <a:lstStyle>
            <a:lvl1pPr marL="0" indent="0" algn="ctr" defTabSz="865631">
              <a:spcBef>
                <a:spcPts val="1500"/>
              </a:spcBef>
              <a:buSzTx/>
              <a:buNone/>
              <a:defRPr sz="1703" b="1">
                <a:solidFill>
                  <a:srgbClr val="000000"/>
                </a:solidFill>
              </a:defRPr>
            </a:lvl1pPr>
          </a:lstStyle>
          <a:p>
            <a:r>
              <a:t>Merge results received from other nodes</a:t>
            </a:r>
          </a:p>
        </p:txBody>
      </p:sp>
      <p:sp>
        <p:nvSpPr>
          <p:cNvPr id="612" name="Shape 270"/>
          <p:cNvSpPr txBox="1"/>
          <p:nvPr/>
        </p:nvSpPr>
        <p:spPr>
          <a:xfrm>
            <a:off x="1349762" y="1933010"/>
            <a:ext cx="1753476" cy="82028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marR="118533" algn="l" defTabSz="1219200">
              <a:lnSpc>
                <a:spcPct val="142857"/>
              </a:lnSpc>
              <a:defRPr sz="1200">
                <a:solidFill>
                  <a:srgbClr val="FF0000"/>
                </a:solidFill>
                <a:latin typeface="Consolas"/>
                <a:ea typeface="Consolas"/>
                <a:cs typeface="Consolas"/>
                <a:sym typeface="Consolas"/>
              </a:defRPr>
            </a:lvl1pPr>
          </a:lstStyle>
          <a:p>
            <a:r>
              <a:t>when: 1, the: 4, that: 1, they: 1, which: 2, them: 2</a:t>
            </a:r>
          </a:p>
        </p:txBody>
      </p:sp>
      <p:sp>
        <p:nvSpPr>
          <p:cNvPr id="613" name="Shape 271"/>
          <p:cNvSpPr txBox="1"/>
          <p:nvPr/>
        </p:nvSpPr>
        <p:spPr>
          <a:xfrm>
            <a:off x="1287595" y="3495699"/>
            <a:ext cx="2870176" cy="154879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6AA84F"/>
                </a:solidFill>
                <a:latin typeface="Consolas"/>
                <a:ea typeface="Consolas"/>
                <a:cs typeface="Consolas"/>
                <a:sym typeface="Consolas"/>
              </a:defRPr>
            </a:pPr>
            <a:r>
              <a:t>bands: 1, dissolve: 1,</a:t>
            </a:r>
          </a:p>
          <a:p>
            <a:pPr marR="118533" algn="l" defTabSz="1219200">
              <a:lnSpc>
                <a:spcPct val="142857"/>
              </a:lnSpc>
              <a:defRPr sz="1200">
                <a:solidFill>
                  <a:srgbClr val="6AA84F"/>
                </a:solidFill>
                <a:latin typeface="Consolas"/>
                <a:ea typeface="Consolas"/>
                <a:cs typeface="Consolas"/>
                <a:sym typeface="Consolas"/>
              </a:defRPr>
            </a:pPr>
            <a:r>
              <a:t>connected: 1,</a:t>
            </a:r>
            <a:r>
              <a:rPr>
                <a:solidFill>
                  <a:srgbClr val="000000"/>
                </a:solidFill>
              </a:rPr>
              <a:t> </a:t>
            </a:r>
            <a:r>
              <a:t>course: 1,</a:t>
            </a:r>
          </a:p>
          <a:p>
            <a:pPr marR="118533" algn="l" defTabSz="1219200">
              <a:lnSpc>
                <a:spcPct val="142857"/>
              </a:lnSpc>
              <a:defRPr sz="1200">
                <a:solidFill>
                  <a:srgbClr val="6AA84F"/>
                </a:solidFill>
                <a:latin typeface="Consolas"/>
                <a:ea typeface="Consolas"/>
                <a:cs typeface="Consolas"/>
                <a:sym typeface="Consolas"/>
              </a:defRPr>
            </a:pPr>
            <a:r>
              <a:t>events: 1, among: 1, and: 2,</a:t>
            </a:r>
          </a:p>
          <a:p>
            <a:pPr marR="118533" algn="l" defTabSz="1219200">
              <a:lnSpc>
                <a:spcPct val="142857"/>
              </a:lnSpc>
              <a:defRPr sz="1200">
                <a:solidFill>
                  <a:srgbClr val="6AA84F"/>
                </a:solidFill>
                <a:latin typeface="Consolas"/>
                <a:ea typeface="Consolas"/>
                <a:cs typeface="Consolas"/>
                <a:sym typeface="Consolas"/>
              </a:defRPr>
            </a:pPr>
            <a:r>
              <a:t>equal: 1, earth: 1,</a:t>
            </a:r>
          </a:p>
          <a:p>
            <a:pPr marR="118533" algn="l" defTabSz="1219200">
              <a:lnSpc>
                <a:spcPct val="142857"/>
              </a:lnSpc>
              <a:defRPr sz="1200">
                <a:solidFill>
                  <a:srgbClr val="6AA84F"/>
                </a:solidFill>
                <a:latin typeface="Consolas"/>
                <a:ea typeface="Consolas"/>
                <a:cs typeface="Consolas"/>
                <a:sym typeface="Consolas"/>
              </a:defRPr>
            </a:pPr>
            <a:r>
              <a:t>entitle: 1, decent: 1,</a:t>
            </a:r>
          </a:p>
          <a:p>
            <a:pPr marR="118533" algn="l" defTabSz="1219200">
              <a:lnSpc>
                <a:spcPct val="142857"/>
              </a:lnSpc>
              <a:defRPr sz="1200">
                <a:solidFill>
                  <a:srgbClr val="6AA84F"/>
                </a:solidFill>
                <a:latin typeface="Consolas"/>
                <a:ea typeface="Consolas"/>
                <a:cs typeface="Consolas"/>
                <a:sym typeface="Consolas"/>
              </a:defRPr>
            </a:pPr>
            <a:r>
              <a:t>causes: 1, declare: 1</a:t>
            </a:r>
          </a:p>
        </p:txBody>
      </p:sp>
      <p:sp>
        <p:nvSpPr>
          <p:cNvPr id="614" name="Shape 273"/>
          <p:cNvSpPr txBox="1"/>
          <p:nvPr/>
        </p:nvSpPr>
        <p:spPr>
          <a:xfrm>
            <a:off x="5364648" y="3859956"/>
            <a:ext cx="2396065" cy="82028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p>
            <a:pPr marR="118533" algn="l" defTabSz="1219200">
              <a:lnSpc>
                <a:spcPct val="142857"/>
              </a:lnSpc>
              <a:defRPr sz="1200">
                <a:solidFill>
                  <a:srgbClr val="FF9900"/>
                </a:solidFill>
                <a:latin typeface="Consolas"/>
                <a:ea typeface="Consolas"/>
                <a:cs typeface="Consolas"/>
                <a:sym typeface="Consolas"/>
              </a:defRPr>
            </a:pPr>
            <a:r>
              <a:t>powers: 1, of: 5,</a:t>
            </a:r>
          </a:p>
          <a:p>
            <a:pPr marR="118533" algn="l" defTabSz="1219200">
              <a:lnSpc>
                <a:spcPct val="142857"/>
              </a:lnSpc>
              <a:defRPr sz="1200">
                <a:solidFill>
                  <a:srgbClr val="FF9900"/>
                </a:solidFill>
                <a:latin typeface="Consolas"/>
                <a:ea typeface="Consolas"/>
                <a:cs typeface="Consolas"/>
                <a:sym typeface="Consolas"/>
              </a:defRPr>
            </a:pPr>
            <a:r>
              <a:t>nature: 2, mankind: 1,</a:t>
            </a:r>
          </a:p>
          <a:p>
            <a:pPr marR="118533" algn="l" defTabSz="1219200">
              <a:lnSpc>
                <a:spcPct val="142857"/>
              </a:lnSpc>
              <a:defRPr sz="1200">
                <a:solidFill>
                  <a:srgbClr val="FF9900"/>
                </a:solidFill>
                <a:latin typeface="Consolas"/>
                <a:ea typeface="Consolas"/>
                <a:cs typeface="Consolas"/>
                <a:sym typeface="Consolas"/>
              </a:defRPr>
            </a:pPr>
            <a:r>
              <a:t>opinion: 1, political: 1</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Partition dataset into many chunks…"/>
          <p:cNvSpPr txBox="1">
            <a:spLocks noGrp="1"/>
          </p:cNvSpPr>
          <p:nvPr>
            <p:ph type="body" idx="1"/>
          </p:nvPr>
        </p:nvSpPr>
        <p:spPr>
          <a:prstGeom prst="rect">
            <a:avLst/>
          </a:prstGeom>
        </p:spPr>
        <p:txBody>
          <a:bodyPr/>
          <a:lstStyle/>
          <a:p>
            <a:pPr marL="0" indent="0" defTabSz="1219200">
              <a:lnSpc>
                <a:spcPct val="115000"/>
              </a:lnSpc>
              <a:spcBef>
                <a:spcPts val="0"/>
              </a:spcBef>
              <a:buClr>
                <a:srgbClr val="595959"/>
              </a:buClr>
              <a:buSzTx/>
              <a:buNone/>
              <a:defRPr sz="2400" spc="0"/>
            </a:pPr>
            <a:r>
              <a:t>Partition dataset into many chunks</a:t>
            </a:r>
          </a:p>
          <a:p>
            <a:pPr marL="0" indent="0" defTabSz="1219200">
              <a:lnSpc>
                <a:spcPct val="115000"/>
              </a:lnSpc>
              <a:spcBef>
                <a:spcPts val="2100"/>
              </a:spcBef>
              <a:buClr>
                <a:srgbClr val="595959"/>
              </a:buClr>
              <a:buSzTx/>
              <a:buNone/>
              <a:defRPr sz="2400" b="1" spc="0"/>
            </a:pPr>
            <a:r>
              <a:t>Map stage: </a:t>
            </a:r>
            <a:r>
              <a:rPr b="0"/>
              <a:t>Each node processes one or more chunks locally</a:t>
            </a:r>
          </a:p>
          <a:p>
            <a:pPr marL="0" indent="0" defTabSz="1219200">
              <a:lnSpc>
                <a:spcPct val="115000"/>
              </a:lnSpc>
              <a:spcBef>
                <a:spcPts val="2100"/>
              </a:spcBef>
              <a:buClr>
                <a:srgbClr val="595959"/>
              </a:buClr>
              <a:buSzTx/>
              <a:buNone/>
              <a:defRPr sz="2400" b="1" spc="0"/>
            </a:pPr>
            <a:r>
              <a:t>Reduce stage: </a:t>
            </a:r>
            <a:r>
              <a:rPr b="0"/>
              <a:t>Each node fetches and merges partial results from all other nodes</a:t>
            </a:r>
          </a:p>
        </p:txBody>
      </p:sp>
      <p:sp>
        <p:nvSpPr>
          <p:cNvPr id="61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
        <p:nvSpPr>
          <p:cNvPr id="618" name="MapReduce"/>
          <p:cNvSpPr txBox="1">
            <a:spLocks noGrp="1"/>
          </p:cNvSpPr>
          <p:nvPr>
            <p:ph type="title"/>
          </p:nvPr>
        </p:nvSpPr>
        <p:spPr>
          <a:prstGeom prst="rect">
            <a:avLst/>
          </a:prstGeom>
        </p:spPr>
        <p:txBody>
          <a:bodyPr/>
          <a:lstStyle>
            <a:lvl1pPr defTabSz="1219200">
              <a:lnSpc>
                <a:spcPct val="100000"/>
              </a:lnSpc>
              <a:defRPr spc="0"/>
            </a:lvl1pPr>
          </a:lstStyle>
          <a:p>
            <a:r>
              <a:t>MapReduce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188" name="Shape 156"/>
          <p:cNvGrpSpPr/>
          <p:nvPr/>
        </p:nvGrpSpPr>
        <p:grpSpPr>
          <a:xfrm>
            <a:off x="4275844" y="1477100"/>
            <a:ext cx="1410677" cy="1410676"/>
            <a:chOff x="0" y="0"/>
            <a:chExt cx="1410675" cy="1410675"/>
          </a:xfrm>
        </p:grpSpPr>
        <p:sp>
          <p:nvSpPr>
            <p:cNvPr id="186"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187"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191" name="Shape 159"/>
          <p:cNvGrpSpPr/>
          <p:nvPr/>
        </p:nvGrpSpPr>
        <p:grpSpPr>
          <a:xfrm>
            <a:off x="5906614" y="3150173"/>
            <a:ext cx="1410677" cy="1410677"/>
            <a:chOff x="0" y="0"/>
            <a:chExt cx="1410675" cy="1410675"/>
          </a:xfrm>
        </p:grpSpPr>
        <p:sp>
          <p:nvSpPr>
            <p:cNvPr id="189"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190"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192"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195" name="Shape 159"/>
          <p:cNvGrpSpPr/>
          <p:nvPr/>
        </p:nvGrpSpPr>
        <p:grpSpPr>
          <a:xfrm>
            <a:off x="2715223" y="3150173"/>
            <a:ext cx="1410677" cy="1410677"/>
            <a:chOff x="0" y="0"/>
            <a:chExt cx="1410675" cy="1410675"/>
          </a:xfrm>
        </p:grpSpPr>
        <p:sp>
          <p:nvSpPr>
            <p:cNvPr id="19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19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198" name="Shape 159"/>
          <p:cNvGrpSpPr/>
          <p:nvPr/>
        </p:nvGrpSpPr>
        <p:grpSpPr>
          <a:xfrm>
            <a:off x="4275844" y="4422986"/>
            <a:ext cx="1410677" cy="1410676"/>
            <a:chOff x="0" y="0"/>
            <a:chExt cx="1410675" cy="1410675"/>
          </a:xfrm>
        </p:grpSpPr>
        <p:sp>
          <p:nvSpPr>
            <p:cNvPr id="196"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197"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map(key, value) -&gt; list(&lt;k’, v’&gt;)…"/>
          <p:cNvSpPr txBox="1">
            <a:spLocks noGrp="1"/>
          </p:cNvSpPr>
          <p:nvPr>
            <p:ph type="body" idx="1"/>
          </p:nvPr>
        </p:nvSpPr>
        <p:spPr>
          <a:prstGeom prst="rect">
            <a:avLst/>
          </a:prstGeom>
        </p:spPr>
        <p:txBody>
          <a:bodyPr/>
          <a:lstStyle/>
          <a:p>
            <a:pPr marL="0" indent="0" defTabSz="1219200">
              <a:lnSpc>
                <a:spcPct val="120000"/>
              </a:lnSpc>
              <a:spcBef>
                <a:spcPts val="0"/>
              </a:spcBef>
              <a:buClr>
                <a:srgbClr val="595959"/>
              </a:buClr>
              <a:buSzTx/>
              <a:buNone/>
              <a:defRPr b="1" spc="0">
                <a:latin typeface="Courier New"/>
                <a:ea typeface="Courier New"/>
                <a:cs typeface="Courier New"/>
                <a:sym typeface="Courier New"/>
              </a:defRPr>
            </a:pPr>
            <a:r>
              <a:t>map(key, value) -&gt; list(&lt;k’, v’&gt;)</a:t>
            </a:r>
            <a:endParaRPr sz="3200">
              <a:latin typeface="Arial"/>
              <a:ea typeface="Arial"/>
              <a:cs typeface="Arial"/>
              <a:sym typeface="Arial"/>
            </a:endParaRPr>
          </a:p>
          <a:p>
            <a:pPr marL="0" indent="609600" defTabSz="1219200">
              <a:lnSpc>
                <a:spcPct val="120000"/>
              </a:lnSpc>
              <a:spcBef>
                <a:spcPts val="1000"/>
              </a:spcBef>
              <a:buClr>
                <a:srgbClr val="595959"/>
              </a:buClr>
              <a:buSzTx/>
              <a:buNone/>
              <a:defRPr sz="2400" spc="0"/>
            </a:pPr>
            <a:r>
              <a:t>Apply function to (key, value) pair</a:t>
            </a:r>
          </a:p>
          <a:p>
            <a:pPr marL="0" indent="609600" defTabSz="1219200">
              <a:lnSpc>
                <a:spcPct val="120000"/>
              </a:lnSpc>
              <a:spcBef>
                <a:spcPts val="1000"/>
              </a:spcBef>
              <a:buClr>
                <a:srgbClr val="595959"/>
              </a:buClr>
              <a:buSzTx/>
              <a:buNone/>
              <a:defRPr sz="2400" spc="0"/>
            </a:pPr>
            <a:r>
              <a:t>Outputs set of intermediate pairs </a:t>
            </a:r>
          </a:p>
          <a:p>
            <a:pPr marL="0" indent="0" defTabSz="1219200">
              <a:lnSpc>
                <a:spcPct val="120000"/>
              </a:lnSpc>
              <a:spcBef>
                <a:spcPts val="3200"/>
              </a:spcBef>
              <a:buClr>
                <a:srgbClr val="595959"/>
              </a:buClr>
              <a:buSzTx/>
              <a:buNone/>
              <a:defRPr b="1" spc="0">
                <a:latin typeface="Courier New"/>
                <a:ea typeface="Courier New"/>
                <a:cs typeface="Courier New"/>
                <a:sym typeface="Courier New"/>
              </a:defRPr>
            </a:pPr>
            <a:r>
              <a:t>reduce(key, list&lt;value&gt;) -&gt; &lt;k’, v’&gt;</a:t>
            </a:r>
            <a:endParaRPr sz="3200">
              <a:latin typeface="Arial"/>
              <a:ea typeface="Arial"/>
              <a:cs typeface="Arial"/>
              <a:sym typeface="Arial"/>
            </a:endParaRPr>
          </a:p>
          <a:p>
            <a:pPr marL="0" indent="609600" defTabSz="1219200">
              <a:lnSpc>
                <a:spcPct val="120000"/>
              </a:lnSpc>
              <a:spcBef>
                <a:spcPts val="1000"/>
              </a:spcBef>
              <a:buClr>
                <a:srgbClr val="595959"/>
              </a:buClr>
              <a:buSzTx/>
              <a:buNone/>
              <a:defRPr sz="2400" spc="0"/>
            </a:pPr>
            <a:r>
              <a:t>Applies aggregation function to values</a:t>
            </a:r>
          </a:p>
          <a:p>
            <a:pPr marL="0" indent="609600" defTabSz="1219200">
              <a:lnSpc>
                <a:spcPct val="120000"/>
              </a:lnSpc>
              <a:spcBef>
                <a:spcPts val="1000"/>
              </a:spcBef>
              <a:buClr>
                <a:srgbClr val="595959"/>
              </a:buClr>
              <a:buSzTx/>
              <a:buNone/>
              <a:defRPr sz="2400" spc="0"/>
            </a:pPr>
            <a:r>
              <a:t>Outputs result</a:t>
            </a:r>
          </a:p>
        </p:txBody>
      </p:sp>
      <p:sp>
        <p:nvSpPr>
          <p:cNvPr id="6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30</a:t>
            </a:fld>
            <a:endParaRPr/>
          </a:p>
        </p:txBody>
      </p:sp>
      <p:sp>
        <p:nvSpPr>
          <p:cNvPr id="622" name="MapReduce Interface"/>
          <p:cNvSpPr txBox="1">
            <a:spLocks noGrp="1"/>
          </p:cNvSpPr>
          <p:nvPr>
            <p:ph type="title"/>
          </p:nvPr>
        </p:nvSpPr>
        <p:spPr>
          <a:prstGeom prst="rect">
            <a:avLst/>
          </a:prstGeom>
        </p:spPr>
        <p:txBody>
          <a:bodyPr/>
          <a:lstStyle>
            <a:lvl1pPr defTabSz="1219200">
              <a:lnSpc>
                <a:spcPct val="100000"/>
              </a:lnSpc>
              <a:defRPr spc="0"/>
            </a:lvl1pPr>
          </a:lstStyle>
          <a:p>
            <a:r>
              <a:t>MapReduce Interface</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map(key, value):…"/>
          <p:cNvSpPr txBox="1">
            <a:spLocks noGrp="1"/>
          </p:cNvSpPr>
          <p:nvPr>
            <p:ph type="body" idx="1"/>
          </p:nvPr>
        </p:nvSpPr>
        <p:spPr>
          <a:prstGeom prst="rect">
            <a:avLst/>
          </a:prstGeom>
        </p:spPr>
        <p:txBody>
          <a:bodyPr/>
          <a:lstStyle/>
          <a:p>
            <a:pPr marL="0" indent="0" defTabSz="1219200">
              <a:lnSpc>
                <a:spcPct val="115000"/>
              </a:lnSpc>
              <a:spcBef>
                <a:spcPts val="0"/>
              </a:spcBef>
              <a:buClr>
                <a:srgbClr val="595959"/>
              </a:buClr>
              <a:buSzTx/>
              <a:buNone/>
              <a:defRPr sz="2200" b="1" spc="0">
                <a:latin typeface="Courier New"/>
                <a:ea typeface="Courier New"/>
                <a:cs typeface="Courier New"/>
                <a:sym typeface="Courier New"/>
              </a:defRPr>
            </a:pPr>
            <a:r>
              <a:t>map(key, value):</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 key = document name</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 value = document contents</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for each word w in value:</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  emit (w, 1)</a:t>
            </a:r>
          </a:p>
          <a:p>
            <a:pPr marL="0" indent="0" defTabSz="1219200">
              <a:lnSpc>
                <a:spcPct val="115000"/>
              </a:lnSpc>
              <a:spcBef>
                <a:spcPts val="1800"/>
              </a:spcBef>
              <a:buClr>
                <a:srgbClr val="595959"/>
              </a:buClr>
              <a:buSzTx/>
              <a:buNone/>
              <a:defRPr sz="2200" b="1" spc="0">
                <a:latin typeface="Courier New"/>
                <a:ea typeface="Courier New"/>
                <a:cs typeface="Courier New"/>
                <a:sym typeface="Courier New"/>
              </a:defRPr>
            </a:pPr>
            <a:r>
              <a:t>reduce(key, values): </a:t>
            </a:r>
            <a:endParaRPr>
              <a:latin typeface="Arial"/>
              <a:ea typeface="Arial"/>
              <a:cs typeface="Arial"/>
              <a:sym typeface="Arial"/>
            </a:endParaRP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 key = the word</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 values = number of occurrences of that word</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count = sum(values)</a:t>
            </a:r>
          </a:p>
          <a:p>
            <a:pPr marL="0" lvl="1" indent="457200" defTabSz="1219200">
              <a:lnSpc>
                <a:spcPct val="115000"/>
              </a:lnSpc>
              <a:spcBef>
                <a:spcPts val="0"/>
              </a:spcBef>
              <a:buClr>
                <a:srgbClr val="595959"/>
              </a:buClr>
              <a:buSzTx/>
              <a:buNone/>
              <a:defRPr sz="2200" spc="0">
                <a:latin typeface="Courier New"/>
                <a:ea typeface="Courier New"/>
                <a:cs typeface="Courier New"/>
                <a:sym typeface="Courier New"/>
              </a:defRPr>
            </a:pPr>
            <a:r>
              <a:t>emit (key, count)</a:t>
            </a:r>
          </a:p>
        </p:txBody>
      </p:sp>
      <p:sp>
        <p:nvSpPr>
          <p:cNvPr id="6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
        <p:nvSpPr>
          <p:cNvPr id="626" name="MapReduce: Word count"/>
          <p:cNvSpPr txBox="1">
            <a:spLocks noGrp="1"/>
          </p:cNvSpPr>
          <p:nvPr>
            <p:ph type="title"/>
          </p:nvPr>
        </p:nvSpPr>
        <p:spPr>
          <a:prstGeom prst="rect">
            <a:avLst/>
          </a:prstGeom>
        </p:spPr>
        <p:txBody>
          <a:bodyPr/>
          <a:lstStyle>
            <a:lvl1pPr defTabSz="1219200">
              <a:lnSpc>
                <a:spcPct val="100000"/>
              </a:lnSpc>
              <a:defRPr spc="0"/>
            </a:lvl1pPr>
          </a:lstStyle>
          <a:p>
            <a:r>
              <a:t>MapReduce: Word count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
        <p:nvSpPr>
          <p:cNvPr id="629" name="Rectangle 11"/>
          <p:cNvSpPr/>
          <p:nvPr/>
        </p:nvSpPr>
        <p:spPr>
          <a:xfrm>
            <a:off x="842961" y="3626644"/>
            <a:ext cx="4914903" cy="442913"/>
          </a:xfrm>
          <a:prstGeom prst="rect">
            <a:avLst/>
          </a:prstGeom>
          <a:solidFill>
            <a:srgbClr val="FFFFFF"/>
          </a:solidFill>
          <a:ln w="12700">
            <a:miter lim="400000"/>
          </a:ln>
        </p:spPr>
        <p:txBody>
          <a:bodyPr lIns="45719" rIns="45719" anchor="ctr"/>
          <a:lstStyle/>
          <a:p>
            <a:pPr>
              <a:defRPr b="0"/>
            </a:pPr>
            <a:endParaRPr/>
          </a:p>
        </p:txBody>
      </p:sp>
      <p:sp>
        <p:nvSpPr>
          <p:cNvPr id="630" name="Rectangle 12"/>
          <p:cNvSpPr/>
          <p:nvPr/>
        </p:nvSpPr>
        <p:spPr>
          <a:xfrm>
            <a:off x="6781799" y="3624262"/>
            <a:ext cx="1912298" cy="442913"/>
          </a:xfrm>
          <a:prstGeom prst="rect">
            <a:avLst/>
          </a:prstGeom>
          <a:solidFill>
            <a:srgbClr val="FFFFFF"/>
          </a:solidFill>
          <a:ln w="12700">
            <a:miter lim="400000"/>
          </a:ln>
        </p:spPr>
        <p:txBody>
          <a:bodyPr lIns="45719" rIns="45719" anchor="ctr"/>
          <a:lstStyle/>
          <a:p>
            <a:pPr>
              <a:defRPr b="0"/>
            </a:pPr>
            <a:endParaRPr/>
          </a:p>
        </p:txBody>
      </p:sp>
      <p:sp>
        <p:nvSpPr>
          <p:cNvPr id="631" name="Rectangle 15"/>
          <p:cNvSpPr/>
          <p:nvPr/>
        </p:nvSpPr>
        <p:spPr>
          <a:xfrm>
            <a:off x="960895" y="3593265"/>
            <a:ext cx="4974957" cy="576303"/>
          </a:xfrm>
          <a:prstGeom prst="rect">
            <a:avLst/>
          </a:prstGeom>
          <a:solidFill>
            <a:srgbClr val="FFFFFF"/>
          </a:solidFill>
          <a:ln w="12700">
            <a:miter lim="400000"/>
          </a:ln>
        </p:spPr>
        <p:txBody>
          <a:bodyPr lIns="45719" rIns="45719" anchor="ctr"/>
          <a:lstStyle/>
          <a:p>
            <a:pPr>
              <a:defRPr b="0"/>
            </a:pPr>
            <a:endParaRPr/>
          </a:p>
        </p:txBody>
      </p:sp>
      <p:sp>
        <p:nvSpPr>
          <p:cNvPr id="632" name="Rectangle 16"/>
          <p:cNvSpPr/>
          <p:nvPr/>
        </p:nvSpPr>
        <p:spPr>
          <a:xfrm>
            <a:off x="6896745" y="3643272"/>
            <a:ext cx="2018654" cy="576303"/>
          </a:xfrm>
          <a:prstGeom prst="rect">
            <a:avLst/>
          </a:prstGeom>
          <a:solidFill>
            <a:srgbClr val="FFFFFF"/>
          </a:solidFill>
          <a:ln w="12700">
            <a:miter lim="400000"/>
          </a:ln>
        </p:spPr>
        <p:txBody>
          <a:bodyPr lIns="45719" rIns="45719" anchor="ctr"/>
          <a:lstStyle/>
          <a:p>
            <a:pPr>
              <a:defRPr b="0"/>
            </a:pPr>
            <a:endParaRPr/>
          </a:p>
        </p:txBody>
      </p:sp>
      <p:pic>
        <p:nvPicPr>
          <p:cNvPr id="633" name="Picture 17" descr="Picture 17"/>
          <p:cNvPicPr>
            <a:picLocks noChangeAspect="1"/>
          </p:cNvPicPr>
          <p:nvPr/>
        </p:nvPicPr>
        <p:blipFill>
          <a:blip r:embed="rId2">
            <a:extLst/>
          </a:blip>
          <a:stretch>
            <a:fillRect/>
          </a:stretch>
        </p:blipFill>
        <p:spPr>
          <a:xfrm>
            <a:off x="76200" y="1619562"/>
            <a:ext cx="8802579" cy="4895222"/>
          </a:xfrm>
          <a:prstGeom prst="rect">
            <a:avLst/>
          </a:prstGeom>
          <a:ln w="12700">
            <a:miter lim="400000"/>
          </a:ln>
        </p:spPr>
      </p:pic>
      <p:sp>
        <p:nvSpPr>
          <p:cNvPr id="634" name="TextBox 18"/>
          <p:cNvSpPr txBox="1"/>
          <p:nvPr/>
        </p:nvSpPr>
        <p:spPr>
          <a:xfrm>
            <a:off x="2795603" y="3853076"/>
            <a:ext cx="626404" cy="3752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map</a:t>
            </a:r>
          </a:p>
        </p:txBody>
      </p:sp>
      <p:sp>
        <p:nvSpPr>
          <p:cNvPr id="635" name="TextBox 19"/>
          <p:cNvSpPr txBox="1"/>
          <p:nvPr/>
        </p:nvSpPr>
        <p:spPr>
          <a:xfrm>
            <a:off x="4517252" y="3853076"/>
            <a:ext cx="1148543" cy="3752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combine</a:t>
            </a:r>
          </a:p>
        </p:txBody>
      </p:sp>
      <p:sp>
        <p:nvSpPr>
          <p:cNvPr id="636" name="TextBox 20"/>
          <p:cNvSpPr txBox="1"/>
          <p:nvPr/>
        </p:nvSpPr>
        <p:spPr>
          <a:xfrm>
            <a:off x="5894780" y="3853076"/>
            <a:ext cx="1120017" cy="3752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partition</a:t>
            </a:r>
          </a:p>
        </p:txBody>
      </p:sp>
      <p:sp>
        <p:nvSpPr>
          <p:cNvPr id="637" name="TextBox 21"/>
          <p:cNvSpPr txBox="1"/>
          <p:nvPr/>
        </p:nvSpPr>
        <p:spPr>
          <a:xfrm>
            <a:off x="7380060" y="3853076"/>
            <a:ext cx="937082" cy="3752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reduce</a:t>
            </a:r>
          </a:p>
        </p:txBody>
      </p:sp>
      <p:sp>
        <p:nvSpPr>
          <p:cNvPr id="638" name="Title 3"/>
          <p:cNvSpPr txBox="1">
            <a:spLocks noGrp="1"/>
          </p:cNvSpPr>
          <p:nvPr>
            <p:ph type="title"/>
          </p:nvPr>
        </p:nvSpPr>
        <p:spPr>
          <a:xfrm>
            <a:off x="350195" y="76200"/>
            <a:ext cx="8565206" cy="1066801"/>
          </a:xfrm>
          <a:prstGeom prst="rect">
            <a:avLst/>
          </a:prstGeom>
        </p:spPr>
        <p:txBody>
          <a:bodyPr/>
          <a:lstStyle/>
          <a:p>
            <a:r>
              <a:t>MapReduce: Word count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
        <p:nvSpPr>
          <p:cNvPr id="641" name="Rectangle 11"/>
          <p:cNvSpPr/>
          <p:nvPr/>
        </p:nvSpPr>
        <p:spPr>
          <a:xfrm>
            <a:off x="842961" y="3626644"/>
            <a:ext cx="4914903" cy="442913"/>
          </a:xfrm>
          <a:prstGeom prst="rect">
            <a:avLst/>
          </a:prstGeom>
          <a:solidFill>
            <a:srgbClr val="FFFFFF"/>
          </a:solidFill>
          <a:ln w="12700">
            <a:miter lim="400000"/>
          </a:ln>
        </p:spPr>
        <p:txBody>
          <a:bodyPr lIns="45719" rIns="45719" anchor="ctr"/>
          <a:lstStyle/>
          <a:p>
            <a:pPr>
              <a:defRPr b="0"/>
            </a:pPr>
            <a:endParaRPr/>
          </a:p>
        </p:txBody>
      </p:sp>
      <p:sp>
        <p:nvSpPr>
          <p:cNvPr id="642" name="Rectangle 12"/>
          <p:cNvSpPr/>
          <p:nvPr/>
        </p:nvSpPr>
        <p:spPr>
          <a:xfrm>
            <a:off x="6781799" y="3624262"/>
            <a:ext cx="1912298" cy="442913"/>
          </a:xfrm>
          <a:prstGeom prst="rect">
            <a:avLst/>
          </a:prstGeom>
          <a:solidFill>
            <a:srgbClr val="FFFFFF"/>
          </a:solidFill>
          <a:ln w="12700">
            <a:miter lim="400000"/>
          </a:ln>
        </p:spPr>
        <p:txBody>
          <a:bodyPr lIns="45719" rIns="45719" anchor="ctr"/>
          <a:lstStyle/>
          <a:p>
            <a:pPr>
              <a:defRPr b="0"/>
            </a:pPr>
            <a:endParaRPr/>
          </a:p>
        </p:txBody>
      </p:sp>
      <p:sp>
        <p:nvSpPr>
          <p:cNvPr id="643" name="Rectangle 15"/>
          <p:cNvSpPr/>
          <p:nvPr/>
        </p:nvSpPr>
        <p:spPr>
          <a:xfrm>
            <a:off x="960895" y="3593265"/>
            <a:ext cx="4974957" cy="576303"/>
          </a:xfrm>
          <a:prstGeom prst="rect">
            <a:avLst/>
          </a:prstGeom>
          <a:solidFill>
            <a:srgbClr val="FFFFFF"/>
          </a:solidFill>
          <a:ln w="12700">
            <a:miter lim="400000"/>
          </a:ln>
        </p:spPr>
        <p:txBody>
          <a:bodyPr lIns="45719" rIns="45719" anchor="ctr"/>
          <a:lstStyle/>
          <a:p>
            <a:pPr>
              <a:defRPr b="0"/>
            </a:pPr>
            <a:endParaRPr/>
          </a:p>
        </p:txBody>
      </p:sp>
      <p:sp>
        <p:nvSpPr>
          <p:cNvPr id="644" name="Rectangle 16"/>
          <p:cNvSpPr/>
          <p:nvPr/>
        </p:nvSpPr>
        <p:spPr>
          <a:xfrm>
            <a:off x="6896745" y="3643272"/>
            <a:ext cx="2018654" cy="576303"/>
          </a:xfrm>
          <a:prstGeom prst="rect">
            <a:avLst/>
          </a:prstGeom>
          <a:solidFill>
            <a:srgbClr val="FFFFFF"/>
          </a:solidFill>
          <a:ln w="12700">
            <a:miter lim="400000"/>
          </a:ln>
        </p:spPr>
        <p:txBody>
          <a:bodyPr lIns="45719" rIns="45719" anchor="ctr"/>
          <a:lstStyle/>
          <a:p>
            <a:pPr>
              <a:defRPr b="0"/>
            </a:pPr>
            <a:endParaRPr/>
          </a:p>
        </p:txBody>
      </p:sp>
      <p:pic>
        <p:nvPicPr>
          <p:cNvPr id="645" name="Picture 17" descr="Picture 17"/>
          <p:cNvPicPr>
            <a:picLocks noChangeAspect="1"/>
          </p:cNvPicPr>
          <p:nvPr/>
        </p:nvPicPr>
        <p:blipFill>
          <a:blip r:embed="rId2">
            <a:extLst/>
          </a:blip>
          <a:stretch>
            <a:fillRect/>
          </a:stretch>
        </p:blipFill>
        <p:spPr>
          <a:xfrm>
            <a:off x="76200" y="1619562"/>
            <a:ext cx="8802579" cy="4895222"/>
          </a:xfrm>
          <a:prstGeom prst="rect">
            <a:avLst/>
          </a:prstGeom>
          <a:ln w="12700">
            <a:miter lim="400000"/>
          </a:ln>
        </p:spPr>
      </p:pic>
      <p:sp>
        <p:nvSpPr>
          <p:cNvPr id="646" name="Rectangle 1"/>
          <p:cNvSpPr/>
          <p:nvPr/>
        </p:nvSpPr>
        <p:spPr>
          <a:xfrm>
            <a:off x="6381750" y="1143000"/>
            <a:ext cx="104775" cy="5622924"/>
          </a:xfrm>
          <a:prstGeom prst="rect">
            <a:avLst/>
          </a:prstGeom>
          <a:solidFill>
            <a:srgbClr val="FF0000"/>
          </a:solidFill>
          <a:ln w="12700">
            <a:miter lim="400000"/>
          </a:ln>
          <a:effectLst>
            <a:outerShdw blurRad="38100" dist="23000" dir="5400000" rotWithShape="0">
              <a:srgbClr val="000000">
                <a:alpha val="35000"/>
              </a:srgbClr>
            </a:outerShdw>
          </a:effectLst>
        </p:spPr>
        <p:txBody>
          <a:bodyPr lIns="45719" rIns="45719" anchor="ctr"/>
          <a:lstStyle/>
          <a:p>
            <a:pPr>
              <a:defRPr b="0"/>
            </a:pPr>
            <a:endParaRPr/>
          </a:p>
        </p:txBody>
      </p:sp>
      <p:sp>
        <p:nvSpPr>
          <p:cNvPr id="647" name="Title 3"/>
          <p:cNvSpPr txBox="1">
            <a:spLocks noGrp="1"/>
          </p:cNvSpPr>
          <p:nvPr>
            <p:ph type="title"/>
          </p:nvPr>
        </p:nvSpPr>
        <p:spPr>
          <a:xfrm>
            <a:off x="3638550" y="76200"/>
            <a:ext cx="5276850" cy="1066801"/>
          </a:xfrm>
          <a:prstGeom prst="rect">
            <a:avLst/>
          </a:prstGeom>
        </p:spPr>
        <p:txBody>
          <a:bodyPr/>
          <a:lstStyle/>
          <a:p>
            <a:r>
              <a:t>Synchronization Barrier</a:t>
            </a:r>
          </a:p>
        </p:txBody>
      </p:sp>
      <p:sp>
        <p:nvSpPr>
          <p:cNvPr id="648" name="Lightning Bolt 4"/>
          <p:cNvSpPr/>
          <p:nvPr/>
        </p:nvSpPr>
        <p:spPr>
          <a:xfrm>
            <a:off x="4021756" y="4024274"/>
            <a:ext cx="1825101" cy="2635806"/>
          </a:xfrm>
          <a:custGeom>
            <a:avLst/>
            <a:gdLst/>
            <a:ahLst/>
            <a:cxnLst>
              <a:cxn ang="0">
                <a:pos x="wd2" y="hd2"/>
              </a:cxn>
              <a:cxn ang="5400000">
                <a:pos x="wd2" y="hd2"/>
              </a:cxn>
              <a:cxn ang="10800000">
                <a:pos x="wd2" y="hd2"/>
              </a:cxn>
              <a:cxn ang="16200000">
                <a:pos x="wd2" y="hd2"/>
              </a:cxn>
            </a:cxnLst>
            <a:rect l="0" t="0" r="r" b="b"/>
            <a:pathLst>
              <a:path w="21600" h="21600" extrusionOk="0">
                <a:moveTo>
                  <a:pt x="8472" y="0"/>
                </a:moveTo>
                <a:lnTo>
                  <a:pt x="12860" y="6080"/>
                </a:lnTo>
                <a:lnTo>
                  <a:pt x="11050" y="6797"/>
                </a:lnTo>
                <a:lnTo>
                  <a:pt x="16577" y="12007"/>
                </a:lnTo>
                <a:lnTo>
                  <a:pt x="14767" y="12877"/>
                </a:lnTo>
                <a:lnTo>
                  <a:pt x="21600" y="21600"/>
                </a:lnTo>
                <a:lnTo>
                  <a:pt x="10012" y="14915"/>
                </a:lnTo>
                <a:lnTo>
                  <a:pt x="12222" y="13987"/>
                </a:lnTo>
                <a:lnTo>
                  <a:pt x="5022" y="9705"/>
                </a:lnTo>
                <a:lnTo>
                  <a:pt x="7602" y="8382"/>
                </a:lnTo>
                <a:lnTo>
                  <a:pt x="0" y="3890"/>
                </a:lnTo>
                <a:close/>
              </a:path>
            </a:pathLst>
          </a:custGeom>
          <a:gradFill>
            <a:gsLst>
              <a:gs pos="0">
                <a:srgbClr val="940000"/>
              </a:gs>
              <a:gs pos="50000">
                <a:srgbClr val="D50000"/>
              </a:gs>
              <a:gs pos="100000">
                <a:srgbClr val="FF0000"/>
              </a:gs>
            </a:gsLst>
            <a:lin ang="13500000"/>
          </a:gradFill>
          <a:ln w="28575">
            <a:solidFill>
              <a:srgbClr val="000000"/>
            </a:solidFill>
            <a:prstDash val="sysDash"/>
          </a:ln>
          <a:effectLst>
            <a:outerShdw blurRad="38100" dist="23000" dir="5400000" rotWithShape="0">
              <a:srgbClr val="000000">
                <a:alpha val="35000"/>
              </a:srgbClr>
            </a:outerShdw>
          </a:effectLst>
        </p:spPr>
        <p:txBody>
          <a:bodyPr lIns="45719" rIns="45719" anchor="ctr"/>
          <a:lstStyle/>
          <a:p>
            <a:pPr>
              <a:defRPr b="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646"/>
                                        </p:tgtEl>
                                        <p:attrNameLst>
                                          <p:attrName>style.visibility</p:attrName>
                                        </p:attrNameLst>
                                      </p:cBhvr>
                                      <p:to>
                                        <p:strVal val="visible"/>
                                      </p:to>
                                    </p:set>
                                    <p:animEffect transition="in" filter="dissolve">
                                      <p:cBhvr>
                                        <p:cTn id="7" dur="500"/>
                                        <p:tgtEl>
                                          <p:spTgt spid="64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2" nodeType="clickEffect">
                                  <p:stCondLst>
                                    <p:cond delay="0"/>
                                  </p:stCondLst>
                                  <p:iterate>
                                    <p:tmAbs val="0"/>
                                  </p:iterate>
                                  <p:childTnLst>
                                    <p:set>
                                      <p:cBhvr>
                                        <p:cTn id="11" fill="hold"/>
                                        <p:tgtEl>
                                          <p:spTgt spid="648"/>
                                        </p:tgtEl>
                                        <p:attrNameLst>
                                          <p:attrName>style.visibility</p:attrName>
                                        </p:attrNameLst>
                                      </p:cBhvr>
                                      <p:to>
                                        <p:strVal val="visible"/>
                                      </p:to>
                                    </p:set>
                                    <p:anim calcmode="lin" valueType="num">
                                      <p:cBhvr>
                                        <p:cTn id="12" dur="500" fill="hold"/>
                                        <p:tgtEl>
                                          <p:spTgt spid="648"/>
                                        </p:tgtEl>
                                        <p:attrNameLst>
                                          <p:attrName>ppt_w</p:attrName>
                                        </p:attrNameLst>
                                      </p:cBhvr>
                                      <p:tavLst>
                                        <p:tav tm="0">
                                          <p:val>
                                            <p:fltVal val="0"/>
                                          </p:val>
                                        </p:tav>
                                        <p:tav tm="100000">
                                          <p:val>
                                            <p:strVal val="#ppt_w"/>
                                          </p:val>
                                        </p:tav>
                                      </p:tavLst>
                                    </p:anim>
                                    <p:anim calcmode="lin" valueType="num">
                                      <p:cBhvr>
                                        <p:cTn id="13" dur="500" fill="hold"/>
                                        <p:tgtEl>
                                          <p:spTgt spid="648"/>
                                        </p:tgtEl>
                                        <p:attrNameLst>
                                          <p:attrName>ppt_h</p:attrName>
                                        </p:attrNameLst>
                                      </p:cBhvr>
                                      <p:tavLst>
                                        <p:tav tm="0">
                                          <p:val>
                                            <p:fltVal val="0"/>
                                          </p:val>
                                        </p:tav>
                                        <p:tav tm="100000">
                                          <p:val>
                                            <p:strVal val="#ppt_h"/>
                                          </p:val>
                                        </p:tav>
                                      </p:tavLst>
                                    </p:anim>
                                    <p:anim calcmode="lin" valueType="num">
                                      <p:cBhvr>
                                        <p:cTn id="14" dur="500" fill="hold"/>
                                        <p:tgtEl>
                                          <p:spTgt spid="648"/>
                                        </p:tgtEl>
                                        <p:attrNameLst>
                                          <p:attrName>ppt_x</p:attrName>
                                        </p:attrNameLst>
                                      </p:cBhvr>
                                      <p:tavLst>
                                        <p:tav tm="0" fmla="#ppt_x+(cos(-2*pi*(1-$))*-#ppt_x-sin(-2*pi*(1-$))*(1-#ppt_y))*(1-$)">
                                          <p:val>
                                            <p:fltVal val="0"/>
                                          </p:val>
                                        </p:tav>
                                        <p:tav tm="100000">
                                          <p:val>
                                            <p:fltVal val="1"/>
                                          </p:val>
                                        </p:tav>
                                      </p:tavLst>
                                    </p:anim>
                                    <p:anim calcmode="lin" valueType="num">
                                      <p:cBhvr>
                                        <p:cTn id="15" dur="500" fill="hold"/>
                                        <p:tgtEl>
                                          <p:spTgt spid="64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1" animBg="1" advAuto="0"/>
      <p:bldP spid="648" grpId="2"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Shape 320"/>
          <p:cNvSpPr/>
          <p:nvPr/>
        </p:nvSpPr>
        <p:spPr>
          <a:xfrm>
            <a:off x="726888" y="3429000"/>
            <a:ext cx="7877400" cy="0"/>
          </a:xfrm>
          <a:prstGeom prst="line">
            <a:avLst/>
          </a:prstGeom>
          <a:ln w="38100">
            <a:solidFill>
              <a:srgbClr val="000000"/>
            </a:solidFill>
            <a:tailEnd type="triangle"/>
          </a:ln>
        </p:spPr>
        <p:txBody>
          <a:bodyPr lIns="45719" rIns="45719"/>
          <a:lstStyle/>
          <a:p>
            <a:pPr algn="l" defTabSz="1219200">
              <a:defRPr sz="1800" b="0"/>
            </a:pPr>
            <a:endParaRPr/>
          </a:p>
        </p:txBody>
      </p:sp>
      <p:grpSp>
        <p:nvGrpSpPr>
          <p:cNvPr id="653" name="Shape 321"/>
          <p:cNvGrpSpPr/>
          <p:nvPr/>
        </p:nvGrpSpPr>
        <p:grpSpPr>
          <a:xfrm>
            <a:off x="791097" y="3334199"/>
            <a:ext cx="808532" cy="588749"/>
            <a:chOff x="-107565" y="0"/>
            <a:chExt cx="808530" cy="588747"/>
          </a:xfrm>
        </p:grpSpPr>
        <p:sp>
          <p:nvSpPr>
            <p:cNvPr id="651" name="Shape 322"/>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sz="1800" b="0"/>
              </a:pPr>
              <a:endParaRPr/>
            </a:p>
          </p:txBody>
        </p:sp>
        <p:sp>
          <p:nvSpPr>
            <p:cNvPr id="652" name="Shape 323"/>
            <p:cNvSpPr txBox="1"/>
            <p:nvPr/>
          </p:nvSpPr>
          <p:spPr>
            <a:xfrm>
              <a:off x="-107566" y="146675"/>
              <a:ext cx="808532" cy="442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defTabSz="1219200">
                <a:defRPr sz="1800" b="0"/>
              </a:lvl1pPr>
            </a:lstStyle>
            <a:p>
              <a:r>
                <a:t>2004</a:t>
              </a:r>
            </a:p>
          </p:txBody>
        </p:sp>
      </p:grpSp>
      <p:sp>
        <p:nvSpPr>
          <p:cNvPr id="654" name="Shape 324"/>
          <p:cNvSpPr txBox="1"/>
          <p:nvPr/>
        </p:nvSpPr>
        <p:spPr>
          <a:xfrm>
            <a:off x="458949" y="2041909"/>
            <a:ext cx="2300647" cy="602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defTabSz="1219200">
              <a:defRPr sz="3000" b="0"/>
            </a:lvl1pPr>
          </a:lstStyle>
          <a:p>
            <a:r>
              <a:t>MapReduce</a:t>
            </a:r>
          </a:p>
        </p:txBody>
      </p:sp>
      <p:grpSp>
        <p:nvGrpSpPr>
          <p:cNvPr id="657" name="Shape 325"/>
          <p:cNvGrpSpPr/>
          <p:nvPr/>
        </p:nvGrpSpPr>
        <p:grpSpPr>
          <a:xfrm>
            <a:off x="2638847" y="3334199"/>
            <a:ext cx="770632" cy="588749"/>
            <a:chOff x="-88615" y="0"/>
            <a:chExt cx="770631" cy="588747"/>
          </a:xfrm>
        </p:grpSpPr>
        <p:sp>
          <p:nvSpPr>
            <p:cNvPr id="655" name="Shape 326"/>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sz="1800" b="0"/>
              </a:pPr>
              <a:endParaRPr/>
            </a:p>
          </p:txBody>
        </p:sp>
        <p:sp>
          <p:nvSpPr>
            <p:cNvPr id="656" name="Shape 327"/>
            <p:cNvSpPr txBox="1"/>
            <p:nvPr/>
          </p:nvSpPr>
          <p:spPr>
            <a:xfrm>
              <a:off x="-88616" y="146675"/>
              <a:ext cx="770632" cy="442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defTabSz="1219200">
                <a:defRPr sz="1800" b="0"/>
              </a:lvl1pPr>
            </a:lstStyle>
            <a:p>
              <a:r>
                <a:t>2007</a:t>
              </a:r>
            </a:p>
          </p:txBody>
        </p:sp>
      </p:grpSp>
      <p:grpSp>
        <p:nvGrpSpPr>
          <p:cNvPr id="660" name="Shape 328"/>
          <p:cNvGrpSpPr/>
          <p:nvPr/>
        </p:nvGrpSpPr>
        <p:grpSpPr>
          <a:xfrm>
            <a:off x="4988631" y="3211919"/>
            <a:ext cx="770632" cy="920462"/>
            <a:chOff x="0" y="-21344"/>
            <a:chExt cx="770631" cy="920460"/>
          </a:xfrm>
        </p:grpSpPr>
        <p:sp>
          <p:nvSpPr>
            <p:cNvPr id="658" name="Shape 329"/>
            <p:cNvSpPr/>
            <p:nvPr/>
          </p:nvSpPr>
          <p:spPr>
            <a:xfrm flipH="1">
              <a:off x="385315" y="0"/>
              <a:ext cx="1" cy="246228"/>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sz="1800" b="0"/>
              </a:pPr>
              <a:endParaRPr/>
            </a:p>
          </p:txBody>
        </p:sp>
        <p:sp>
          <p:nvSpPr>
            <p:cNvPr id="659" name="Shape 330"/>
            <p:cNvSpPr txBox="1"/>
            <p:nvPr/>
          </p:nvSpPr>
          <p:spPr>
            <a:xfrm>
              <a:off x="0" y="-21345"/>
              <a:ext cx="770632" cy="9204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2011</a:t>
              </a:r>
            </a:p>
          </p:txBody>
        </p:sp>
      </p:grpSp>
      <p:grpSp>
        <p:nvGrpSpPr>
          <p:cNvPr id="663" name="Shape 331"/>
          <p:cNvGrpSpPr/>
          <p:nvPr/>
        </p:nvGrpSpPr>
        <p:grpSpPr>
          <a:xfrm>
            <a:off x="5674001" y="3334199"/>
            <a:ext cx="796324" cy="558987"/>
            <a:chOff x="-101461" y="0"/>
            <a:chExt cx="796323" cy="558985"/>
          </a:xfrm>
        </p:grpSpPr>
        <p:sp>
          <p:nvSpPr>
            <p:cNvPr id="661" name="Shape 332"/>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sz="1800" b="0"/>
              </a:pPr>
              <a:endParaRPr/>
            </a:p>
          </p:txBody>
        </p:sp>
        <p:sp>
          <p:nvSpPr>
            <p:cNvPr id="662" name="Shape 333"/>
            <p:cNvSpPr txBox="1"/>
            <p:nvPr/>
          </p:nvSpPr>
          <p:spPr>
            <a:xfrm>
              <a:off x="-101462" y="116914"/>
              <a:ext cx="796324" cy="4420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defTabSz="1219200">
                <a:defRPr sz="1800" b="0"/>
              </a:lvl1pPr>
            </a:lstStyle>
            <a:p>
              <a:r>
                <a:t>2012</a:t>
              </a:r>
            </a:p>
          </p:txBody>
        </p:sp>
      </p:grpSp>
      <p:grpSp>
        <p:nvGrpSpPr>
          <p:cNvPr id="666" name="Shape 334"/>
          <p:cNvGrpSpPr/>
          <p:nvPr/>
        </p:nvGrpSpPr>
        <p:grpSpPr>
          <a:xfrm>
            <a:off x="7510096" y="3334199"/>
            <a:ext cx="781734" cy="558987"/>
            <a:chOff x="-94166" y="0"/>
            <a:chExt cx="781733" cy="558985"/>
          </a:xfrm>
        </p:grpSpPr>
        <p:sp>
          <p:nvSpPr>
            <p:cNvPr id="664" name="Shape 335"/>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sz="1800" b="0"/>
              </a:pPr>
              <a:endParaRPr/>
            </a:p>
          </p:txBody>
        </p:sp>
        <p:sp>
          <p:nvSpPr>
            <p:cNvPr id="665" name="Shape 336"/>
            <p:cNvSpPr txBox="1"/>
            <p:nvPr/>
          </p:nvSpPr>
          <p:spPr>
            <a:xfrm>
              <a:off x="-94167" y="116914"/>
              <a:ext cx="781734" cy="4420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defTabSz="1219200">
                <a:defRPr sz="1800" b="0"/>
              </a:lvl1pPr>
            </a:lstStyle>
            <a:p>
              <a:r>
                <a:t>2015</a:t>
              </a:r>
            </a:p>
          </p:txBody>
        </p:sp>
      </p:grpSp>
      <p:sp>
        <p:nvSpPr>
          <p:cNvPr id="667" name="Shape 337"/>
          <p:cNvSpPr/>
          <p:nvPr/>
        </p:nvSpPr>
        <p:spPr>
          <a:xfrm flipH="1">
            <a:off x="1195363" y="2616425"/>
            <a:ext cx="1" cy="626401"/>
          </a:xfrm>
          <a:prstGeom prst="line">
            <a:avLst/>
          </a:prstGeom>
          <a:ln w="12700">
            <a:solidFill>
              <a:srgbClr val="FF0000"/>
            </a:solidFill>
            <a:tailEnd type="triangle"/>
          </a:ln>
        </p:spPr>
        <p:txBody>
          <a:bodyPr lIns="45719" rIns="45719"/>
          <a:lstStyle/>
          <a:p>
            <a:pPr algn="l" defTabSz="1219200">
              <a:defRPr sz="1800" b="0"/>
            </a:pPr>
            <a:endParaRPr/>
          </a:p>
        </p:txBody>
      </p:sp>
      <p:grpSp>
        <p:nvGrpSpPr>
          <p:cNvPr id="670" name="Shape 338"/>
          <p:cNvGrpSpPr/>
          <p:nvPr/>
        </p:nvGrpSpPr>
        <p:grpSpPr>
          <a:xfrm>
            <a:off x="4500860" y="2010964"/>
            <a:ext cx="1746175" cy="1149115"/>
            <a:chOff x="0" y="0"/>
            <a:chExt cx="1746174" cy="1149113"/>
          </a:xfrm>
        </p:grpSpPr>
        <p:pic>
          <p:nvPicPr>
            <p:cNvPr id="668" name="Shape 339" descr="Shape 339"/>
            <p:cNvPicPr>
              <a:picLocks noChangeAspect="1"/>
            </p:cNvPicPr>
            <p:nvPr/>
          </p:nvPicPr>
          <p:blipFill>
            <a:blip r:embed="rId2">
              <a:extLst/>
            </a:blip>
            <a:stretch>
              <a:fillRect/>
            </a:stretch>
          </p:blipFill>
          <p:spPr>
            <a:xfrm>
              <a:off x="0" y="-1"/>
              <a:ext cx="1746175" cy="553077"/>
            </a:xfrm>
            <a:prstGeom prst="rect">
              <a:avLst/>
            </a:prstGeom>
            <a:ln w="12700" cap="flat">
              <a:noFill/>
              <a:miter lim="400000"/>
            </a:ln>
            <a:effectLst/>
          </p:spPr>
        </p:pic>
        <p:sp>
          <p:nvSpPr>
            <p:cNvPr id="669" name="Shape 340"/>
            <p:cNvSpPr/>
            <p:nvPr/>
          </p:nvSpPr>
          <p:spPr>
            <a:xfrm flipH="1">
              <a:off x="873088" y="637913"/>
              <a:ext cx="1" cy="511201"/>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sz="1800" b="0"/>
              </a:pPr>
              <a:endParaRPr/>
            </a:p>
          </p:txBody>
        </p:sp>
      </p:grpSp>
      <p:grpSp>
        <p:nvGrpSpPr>
          <p:cNvPr id="673" name="Shape 341"/>
          <p:cNvGrpSpPr/>
          <p:nvPr/>
        </p:nvGrpSpPr>
        <p:grpSpPr>
          <a:xfrm>
            <a:off x="5406788" y="3820499"/>
            <a:ext cx="1330741" cy="1645101"/>
            <a:chOff x="0" y="0"/>
            <a:chExt cx="1330739" cy="1645100"/>
          </a:xfrm>
        </p:grpSpPr>
        <p:pic>
          <p:nvPicPr>
            <p:cNvPr id="671" name="Shape 342" descr="Shape 342"/>
            <p:cNvPicPr>
              <a:picLocks noChangeAspect="1"/>
            </p:cNvPicPr>
            <p:nvPr/>
          </p:nvPicPr>
          <p:blipFill>
            <a:blip r:embed="rId3">
              <a:extLst/>
            </a:blip>
            <a:stretch>
              <a:fillRect/>
            </a:stretch>
          </p:blipFill>
          <p:spPr>
            <a:xfrm>
              <a:off x="0" y="937249"/>
              <a:ext cx="1330740" cy="707851"/>
            </a:xfrm>
            <a:prstGeom prst="rect">
              <a:avLst/>
            </a:prstGeom>
            <a:ln w="12700" cap="flat">
              <a:noFill/>
              <a:miter lim="400000"/>
            </a:ln>
            <a:effectLst/>
          </p:spPr>
        </p:pic>
        <p:sp>
          <p:nvSpPr>
            <p:cNvPr id="672" name="Shape 343"/>
            <p:cNvSpPr/>
            <p:nvPr/>
          </p:nvSpPr>
          <p:spPr>
            <a:xfrm flipV="1">
              <a:off x="666644" y="-1"/>
              <a:ext cx="1" cy="1059001"/>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sz="1800" b="0"/>
              </a:pPr>
              <a:endParaRPr/>
            </a:p>
          </p:txBody>
        </p:sp>
      </p:grpSp>
      <p:grpSp>
        <p:nvGrpSpPr>
          <p:cNvPr id="676" name="Shape 344"/>
          <p:cNvGrpSpPr/>
          <p:nvPr/>
        </p:nvGrpSpPr>
        <p:grpSpPr>
          <a:xfrm>
            <a:off x="1960379" y="3820499"/>
            <a:ext cx="2127601" cy="1214379"/>
            <a:chOff x="0" y="0"/>
            <a:chExt cx="2127599" cy="1214377"/>
          </a:xfrm>
        </p:grpSpPr>
        <p:sp>
          <p:nvSpPr>
            <p:cNvPr id="674" name="Shape 345"/>
            <p:cNvSpPr txBox="1"/>
            <p:nvPr/>
          </p:nvSpPr>
          <p:spPr>
            <a:xfrm>
              <a:off x="0" y="574922"/>
              <a:ext cx="2127600" cy="639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defTabSz="1219200">
                <a:defRPr sz="3200" b="0"/>
              </a:lvl1pPr>
            </a:lstStyle>
            <a:p>
              <a:r>
                <a:t>Dryad</a:t>
              </a:r>
            </a:p>
          </p:txBody>
        </p:sp>
        <p:sp>
          <p:nvSpPr>
            <p:cNvPr id="675" name="Shape 346"/>
            <p:cNvSpPr/>
            <p:nvPr/>
          </p:nvSpPr>
          <p:spPr>
            <a:xfrm flipV="1">
              <a:off x="1065052" y="0"/>
              <a:ext cx="1" cy="630300"/>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sz="1800" b="0"/>
              </a:pPr>
              <a:endParaRPr/>
            </a:p>
          </p:txBody>
        </p:sp>
      </p:grpSp>
      <p:grpSp>
        <p:nvGrpSpPr>
          <p:cNvPr id="681" name="Shape 347"/>
          <p:cNvGrpSpPr/>
          <p:nvPr/>
        </p:nvGrpSpPr>
        <p:grpSpPr>
          <a:xfrm>
            <a:off x="7055712" y="3820499"/>
            <a:ext cx="1690502" cy="1414975"/>
            <a:chOff x="0" y="0"/>
            <a:chExt cx="1690501" cy="1414974"/>
          </a:xfrm>
        </p:grpSpPr>
        <p:grpSp>
          <p:nvGrpSpPr>
            <p:cNvPr id="679" name="Shape 348"/>
            <p:cNvGrpSpPr/>
            <p:nvPr/>
          </p:nvGrpSpPr>
          <p:grpSpPr>
            <a:xfrm>
              <a:off x="0" y="447974"/>
              <a:ext cx="1690502" cy="967000"/>
              <a:chOff x="0" y="0"/>
              <a:chExt cx="1690501" cy="966999"/>
            </a:xfrm>
          </p:grpSpPr>
          <p:pic>
            <p:nvPicPr>
              <p:cNvPr id="677" name="Shape 349" descr="Shape 349"/>
              <p:cNvPicPr>
                <a:picLocks noChangeAspect="1"/>
              </p:cNvPicPr>
              <p:nvPr/>
            </p:nvPicPr>
            <p:blipFill>
              <a:blip r:embed="rId4">
                <a:extLst/>
              </a:blip>
              <a:stretch>
                <a:fillRect/>
              </a:stretch>
            </p:blipFill>
            <p:spPr>
              <a:xfrm>
                <a:off x="527475" y="-1"/>
                <a:ext cx="635551" cy="635551"/>
              </a:xfrm>
              <a:prstGeom prst="rect">
                <a:avLst/>
              </a:prstGeom>
              <a:ln w="12700" cap="flat">
                <a:noFill/>
                <a:miter lim="400000"/>
              </a:ln>
              <a:effectLst/>
            </p:spPr>
          </p:pic>
          <p:pic>
            <p:nvPicPr>
              <p:cNvPr id="678" name="Shape 350" descr="Shape 350"/>
              <p:cNvPicPr>
                <a:picLocks noChangeAspect="1"/>
              </p:cNvPicPr>
              <p:nvPr/>
            </p:nvPicPr>
            <p:blipFill>
              <a:blip r:embed="rId5">
                <a:extLst/>
              </a:blip>
              <a:stretch>
                <a:fillRect/>
              </a:stretch>
            </p:blipFill>
            <p:spPr>
              <a:xfrm>
                <a:off x="0" y="655386"/>
                <a:ext cx="1690502" cy="311614"/>
              </a:xfrm>
              <a:prstGeom prst="rect">
                <a:avLst/>
              </a:prstGeom>
              <a:ln w="12700" cap="flat">
                <a:noFill/>
                <a:miter lim="400000"/>
              </a:ln>
              <a:effectLst/>
            </p:spPr>
          </p:pic>
        </p:grpSp>
        <p:sp>
          <p:nvSpPr>
            <p:cNvPr id="680" name="Shape 351"/>
            <p:cNvSpPr/>
            <p:nvPr/>
          </p:nvSpPr>
          <p:spPr>
            <a:xfrm flipV="1">
              <a:off x="846520" y="-1"/>
              <a:ext cx="1" cy="381601"/>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sz="1800" b="0"/>
              </a:pPr>
              <a:endParaRPr/>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
        <p:nvSpPr>
          <p:cNvPr id="684" name="Brainstorm: Top K"/>
          <p:cNvSpPr txBox="1">
            <a:spLocks noGrp="1"/>
          </p:cNvSpPr>
          <p:nvPr>
            <p:ph type="title"/>
          </p:nvPr>
        </p:nvSpPr>
        <p:spPr>
          <a:prstGeom prst="rect">
            <a:avLst/>
          </a:prstGeom>
        </p:spPr>
        <p:txBody>
          <a:bodyPr/>
          <a:lstStyle>
            <a:lvl1pPr defTabSz="1219200">
              <a:lnSpc>
                <a:spcPct val="100000"/>
              </a:lnSpc>
              <a:defRPr spc="0"/>
            </a:lvl1pPr>
          </a:lstStyle>
          <a:p>
            <a:r>
              <a:t>Brainstorm: Top K</a:t>
            </a:r>
          </a:p>
        </p:txBody>
      </p:sp>
      <p:sp>
        <p:nvSpPr>
          <p:cNvPr id="685" name="Top K is the problem of finding the largest K values from a set of numbers…"/>
          <p:cNvSpPr txBox="1">
            <a:spLocks noGrp="1"/>
          </p:cNvSpPr>
          <p:nvPr>
            <p:ph type="body" idx="1"/>
          </p:nvPr>
        </p:nvSpPr>
        <p:spPr>
          <a:prstGeom prst="rect">
            <a:avLst/>
          </a:prstGeom>
        </p:spPr>
        <p:txBody>
          <a:bodyPr/>
          <a:lstStyle/>
          <a:p>
            <a:pPr marL="0" indent="0" defTabSz="1219200">
              <a:lnSpc>
                <a:spcPct val="115000"/>
              </a:lnSpc>
              <a:spcBef>
                <a:spcPts val="1300"/>
              </a:spcBef>
              <a:buClr>
                <a:srgbClr val="ADADAD"/>
              </a:buClr>
              <a:buSzTx/>
              <a:buNone/>
              <a:defRPr sz="2400" spc="0"/>
            </a:pPr>
            <a:r>
              <a:rPr lang="en-US" dirty="0"/>
              <a:t>Find</a:t>
            </a:r>
            <a:r>
              <a:rPr dirty="0"/>
              <a:t> the largest K values from a set of numbers</a:t>
            </a:r>
          </a:p>
          <a:p>
            <a:pPr marL="0" indent="0" defTabSz="1219200">
              <a:lnSpc>
                <a:spcPct val="115000"/>
              </a:lnSpc>
              <a:spcBef>
                <a:spcPts val="1300"/>
              </a:spcBef>
              <a:buClr>
                <a:srgbClr val="ADADAD"/>
              </a:buClr>
              <a:buSzTx/>
              <a:buNone/>
              <a:defRPr sz="2400" spc="0">
                <a:solidFill>
                  <a:srgbClr val="ADADAD"/>
                </a:solidFill>
              </a:defRPr>
            </a:pPr>
            <a:endParaRPr dirty="0">
              <a:solidFill>
                <a:srgbClr val="000000"/>
              </a:solidFill>
            </a:endParaRPr>
          </a:p>
          <a:p>
            <a:pPr marL="0" indent="0" defTabSz="1219200">
              <a:lnSpc>
                <a:spcPct val="115000"/>
              </a:lnSpc>
              <a:spcBef>
                <a:spcPts val="1300"/>
              </a:spcBef>
              <a:buClr>
                <a:srgbClr val="ADADAD"/>
              </a:buClr>
              <a:buSzTx/>
              <a:buNone/>
              <a:defRPr sz="2400" spc="0"/>
            </a:pPr>
            <a:r>
              <a:rPr dirty="0"/>
              <a:t>How would you express this as a distributed application?</a:t>
            </a:r>
          </a:p>
          <a:p>
            <a:pPr marL="0" indent="0" defTabSz="1219200">
              <a:lnSpc>
                <a:spcPct val="115000"/>
              </a:lnSpc>
              <a:spcBef>
                <a:spcPts val="1300"/>
              </a:spcBef>
              <a:buClr>
                <a:srgbClr val="ADADAD"/>
              </a:buClr>
              <a:buSzTx/>
              <a:buNone/>
              <a:defRPr sz="2400" spc="0"/>
            </a:pPr>
            <a:r>
              <a:rPr dirty="0"/>
              <a:t>In particular, what would map and reduce phases look like?</a:t>
            </a:r>
          </a:p>
          <a:p>
            <a:pPr marL="0" indent="0" defTabSz="1219200">
              <a:lnSpc>
                <a:spcPct val="115000"/>
              </a:lnSpc>
              <a:spcBef>
                <a:spcPts val="1300"/>
              </a:spcBef>
              <a:buClr>
                <a:srgbClr val="ADADAD"/>
              </a:buClr>
              <a:buSzTx/>
              <a:buNone/>
              <a:defRPr sz="2400" spc="0"/>
            </a:pPr>
            <a:endParaRPr dirty="0"/>
          </a:p>
          <a:p>
            <a:pPr marL="0" indent="0" defTabSz="1219200">
              <a:lnSpc>
                <a:spcPct val="115000"/>
              </a:lnSpc>
              <a:spcBef>
                <a:spcPts val="1300"/>
              </a:spcBef>
              <a:buClr>
                <a:srgbClr val="ADADAD"/>
              </a:buClr>
              <a:buSzTx/>
              <a:buNone/>
              <a:defRPr sz="2400" i="1" spc="0"/>
            </a:pPr>
            <a:r>
              <a:rPr dirty="0"/>
              <a:t>Hint: use a heap…</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
        <p:nvSpPr>
          <p:cNvPr id="688" name="Brainstorm: Top K"/>
          <p:cNvSpPr txBox="1">
            <a:spLocks noGrp="1"/>
          </p:cNvSpPr>
          <p:nvPr>
            <p:ph type="title"/>
          </p:nvPr>
        </p:nvSpPr>
        <p:spPr>
          <a:prstGeom prst="rect">
            <a:avLst/>
          </a:prstGeom>
        </p:spPr>
        <p:txBody>
          <a:bodyPr/>
          <a:lstStyle>
            <a:lvl1pPr defTabSz="1219200">
              <a:lnSpc>
                <a:spcPct val="100000"/>
              </a:lnSpc>
              <a:defRPr spc="0"/>
            </a:lvl1pPr>
          </a:lstStyle>
          <a:p>
            <a:r>
              <a:t>Brainstorm: Top K</a:t>
            </a:r>
          </a:p>
        </p:txBody>
      </p:sp>
      <p:sp>
        <p:nvSpPr>
          <p:cNvPr id="689" name="Assuming that a set of K integers fit in memory……"/>
          <p:cNvSpPr txBox="1">
            <a:spLocks noGrp="1"/>
          </p:cNvSpPr>
          <p:nvPr>
            <p:ph type="body" idx="1"/>
          </p:nvPr>
        </p:nvSpPr>
        <p:spPr>
          <a:prstGeom prst="rect">
            <a:avLst/>
          </a:prstGeom>
        </p:spPr>
        <p:txBody>
          <a:bodyPr/>
          <a:lstStyle/>
          <a:p>
            <a:pPr marL="0" indent="0" defTabSz="1219200">
              <a:lnSpc>
                <a:spcPct val="115000"/>
              </a:lnSpc>
              <a:spcBef>
                <a:spcPts val="1300"/>
              </a:spcBef>
              <a:buClr>
                <a:srgbClr val="ADADAD"/>
              </a:buClr>
              <a:buSzTx/>
              <a:buNone/>
              <a:defRPr sz="2400" i="1" spc="0"/>
            </a:pPr>
            <a:r>
              <a:t>Assuming that a set of K integers fit in memory…</a:t>
            </a:r>
          </a:p>
          <a:p>
            <a:pPr marL="0" indent="0" defTabSz="1219200">
              <a:lnSpc>
                <a:spcPct val="115000"/>
              </a:lnSpc>
              <a:spcBef>
                <a:spcPts val="1300"/>
              </a:spcBef>
              <a:buClr>
                <a:srgbClr val="ADADAD"/>
              </a:buClr>
              <a:buSzTx/>
              <a:buNone/>
              <a:defRPr sz="2400" spc="0">
                <a:solidFill>
                  <a:srgbClr val="ADADAD"/>
                </a:solidFill>
              </a:defRPr>
            </a:pPr>
            <a:endParaRPr i="1">
              <a:solidFill>
                <a:srgbClr val="000000"/>
              </a:solidFill>
            </a:endParaRPr>
          </a:p>
          <a:p>
            <a:pPr marL="0" indent="0" defTabSz="1219200">
              <a:lnSpc>
                <a:spcPct val="115000"/>
              </a:lnSpc>
              <a:spcBef>
                <a:spcPts val="1300"/>
              </a:spcBef>
              <a:buClr>
                <a:srgbClr val="ADADAD"/>
              </a:buClr>
              <a:buSzTx/>
              <a:buNone/>
              <a:defRPr sz="2400" spc="0"/>
            </a:pPr>
            <a:r>
              <a:t>Key idea...</a:t>
            </a:r>
          </a:p>
          <a:p>
            <a:pPr marL="0" indent="609600" defTabSz="1219200">
              <a:lnSpc>
                <a:spcPct val="115000"/>
              </a:lnSpc>
              <a:spcBef>
                <a:spcPts val="1300"/>
              </a:spcBef>
              <a:buClr>
                <a:srgbClr val="ADADAD"/>
              </a:buClr>
              <a:buSzTx/>
              <a:buNone/>
              <a:defRPr sz="2400" spc="0"/>
            </a:pPr>
            <a:r>
              <a:t>Map phase: everyone maintains a heap of K elements</a:t>
            </a:r>
          </a:p>
          <a:p>
            <a:pPr marL="0" indent="609600" defTabSz="1219200">
              <a:lnSpc>
                <a:spcPct val="115000"/>
              </a:lnSpc>
              <a:spcBef>
                <a:spcPts val="1300"/>
              </a:spcBef>
              <a:buClr>
                <a:srgbClr val="ADADAD"/>
              </a:buClr>
              <a:buSzTx/>
              <a:buNone/>
              <a:defRPr sz="2400" spc="0"/>
            </a:pPr>
            <a:r>
              <a:t>Reduce phase: merge the heaps until you’re left with one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37</a:t>
            </a:fld>
            <a:endParaRPr/>
          </a:p>
        </p:txBody>
      </p:sp>
      <p:sp>
        <p:nvSpPr>
          <p:cNvPr id="692" name="Brainstorm: Top K"/>
          <p:cNvSpPr txBox="1">
            <a:spLocks noGrp="1"/>
          </p:cNvSpPr>
          <p:nvPr>
            <p:ph type="title"/>
          </p:nvPr>
        </p:nvSpPr>
        <p:spPr>
          <a:prstGeom prst="rect">
            <a:avLst/>
          </a:prstGeom>
        </p:spPr>
        <p:txBody>
          <a:bodyPr/>
          <a:lstStyle>
            <a:lvl1pPr defTabSz="1219200">
              <a:lnSpc>
                <a:spcPct val="100000"/>
              </a:lnSpc>
              <a:defRPr spc="0"/>
            </a:lvl1pPr>
          </a:lstStyle>
          <a:p>
            <a:r>
              <a:t>Brainstorm: Top K</a:t>
            </a:r>
          </a:p>
        </p:txBody>
      </p:sp>
      <p:sp>
        <p:nvSpPr>
          <p:cNvPr id="693" name="Problem: What are the keys and values here?…"/>
          <p:cNvSpPr txBox="1">
            <a:spLocks noGrp="1"/>
          </p:cNvSpPr>
          <p:nvPr>
            <p:ph type="body" idx="1"/>
          </p:nvPr>
        </p:nvSpPr>
        <p:spPr>
          <a:prstGeom prst="rect">
            <a:avLst/>
          </a:prstGeom>
        </p:spPr>
        <p:txBody>
          <a:bodyPr/>
          <a:lstStyle/>
          <a:p>
            <a:pPr marL="0" indent="0" defTabSz="1219200">
              <a:lnSpc>
                <a:spcPct val="115000"/>
              </a:lnSpc>
              <a:spcBef>
                <a:spcPts val="1300"/>
              </a:spcBef>
              <a:buClr>
                <a:srgbClr val="ADADAD"/>
              </a:buClr>
              <a:buSzTx/>
              <a:buNone/>
              <a:defRPr sz="2000" spc="0"/>
            </a:pPr>
            <a:r>
              <a:rPr dirty="0"/>
              <a:t>Problem: What are the keys and values here?</a:t>
            </a:r>
          </a:p>
          <a:p>
            <a:pPr marL="0" indent="0" defTabSz="1219200">
              <a:lnSpc>
                <a:spcPct val="115000"/>
              </a:lnSpc>
              <a:spcBef>
                <a:spcPts val="1300"/>
              </a:spcBef>
              <a:buClr>
                <a:srgbClr val="ADADAD"/>
              </a:buClr>
              <a:buSzTx/>
              <a:buNone/>
              <a:defRPr sz="2000" spc="0"/>
            </a:pPr>
            <a:r>
              <a:rPr dirty="0"/>
              <a:t>No notion of key here, just assign the same key to all the values </a:t>
            </a:r>
            <a:r>
              <a:rPr sz="1600" dirty="0"/>
              <a:t>(e.g. key = 1)</a:t>
            </a:r>
          </a:p>
          <a:p>
            <a:pPr marL="0" indent="609600" defTabSz="1219200">
              <a:lnSpc>
                <a:spcPct val="115000"/>
              </a:lnSpc>
              <a:spcBef>
                <a:spcPts val="1300"/>
              </a:spcBef>
              <a:buClr>
                <a:srgbClr val="ADADAD"/>
              </a:buClr>
              <a:buSzTx/>
              <a:buNone/>
              <a:defRPr sz="2000" spc="0"/>
            </a:pPr>
            <a:r>
              <a:rPr dirty="0"/>
              <a:t>Map task 1: [10, 5, 3, 700, 18, 4] </a:t>
            </a:r>
            <a:r>
              <a:rPr dirty="0">
                <a:solidFill>
                  <a:srgbClr val="222222"/>
                </a:solidFill>
              </a:rPr>
              <a:t>→</a:t>
            </a:r>
            <a:r>
              <a:rPr dirty="0"/>
              <a:t> (1, heap(700, 18, 10))</a:t>
            </a:r>
          </a:p>
          <a:p>
            <a:pPr marL="0" indent="609600" defTabSz="1219200">
              <a:lnSpc>
                <a:spcPct val="115000"/>
              </a:lnSpc>
              <a:spcBef>
                <a:spcPts val="1300"/>
              </a:spcBef>
              <a:buClr>
                <a:srgbClr val="ADADAD"/>
              </a:buClr>
              <a:buSzTx/>
              <a:buNone/>
              <a:defRPr sz="2000" spc="0"/>
            </a:pPr>
            <a:r>
              <a:rPr dirty="0"/>
              <a:t>Map task 2: [16, 4, 523, 100, 88] </a:t>
            </a:r>
            <a:r>
              <a:rPr dirty="0">
                <a:solidFill>
                  <a:srgbClr val="222222"/>
                </a:solidFill>
              </a:rPr>
              <a:t>→</a:t>
            </a:r>
            <a:r>
              <a:rPr dirty="0"/>
              <a:t> (1, heap(523, 100, 88))</a:t>
            </a:r>
          </a:p>
          <a:p>
            <a:pPr marL="0" indent="609600" defTabSz="1219200">
              <a:lnSpc>
                <a:spcPct val="115000"/>
              </a:lnSpc>
              <a:spcBef>
                <a:spcPts val="1300"/>
              </a:spcBef>
              <a:buClr>
                <a:srgbClr val="ADADAD"/>
              </a:buClr>
              <a:buSzTx/>
              <a:buNone/>
              <a:defRPr sz="2000" spc="0"/>
            </a:pPr>
            <a:r>
              <a:rPr dirty="0"/>
              <a:t>Map task 3: [3, 3, 3, 3, 300, 3] </a:t>
            </a:r>
            <a:r>
              <a:rPr dirty="0">
                <a:solidFill>
                  <a:srgbClr val="222222"/>
                </a:solidFill>
              </a:rPr>
              <a:t>→</a:t>
            </a:r>
            <a:r>
              <a:rPr dirty="0"/>
              <a:t> (1, heap(300, 3, 3))</a:t>
            </a:r>
          </a:p>
          <a:p>
            <a:pPr marL="0" indent="609600" defTabSz="1219200">
              <a:lnSpc>
                <a:spcPct val="115000"/>
              </a:lnSpc>
              <a:spcBef>
                <a:spcPts val="1300"/>
              </a:spcBef>
              <a:buClr>
                <a:srgbClr val="ADADAD"/>
              </a:buClr>
              <a:buSzTx/>
              <a:buNone/>
              <a:defRPr sz="2000" spc="0"/>
            </a:pPr>
            <a:r>
              <a:rPr dirty="0"/>
              <a:t>Map task 4: [8, 15, 20015, 89] </a:t>
            </a:r>
            <a:r>
              <a:rPr dirty="0">
                <a:solidFill>
                  <a:srgbClr val="222222"/>
                </a:solidFill>
              </a:rPr>
              <a:t>→</a:t>
            </a:r>
            <a:r>
              <a:rPr dirty="0"/>
              <a:t> (1, heap(20015, 89, 15))</a:t>
            </a:r>
          </a:p>
          <a:p>
            <a:pPr marL="0" indent="0" defTabSz="1219200">
              <a:lnSpc>
                <a:spcPct val="115000"/>
              </a:lnSpc>
              <a:spcBef>
                <a:spcPts val="1300"/>
              </a:spcBef>
              <a:buClr>
                <a:srgbClr val="ADADAD"/>
              </a:buClr>
              <a:buSzTx/>
              <a:buNone/>
              <a:defRPr sz="2000" spc="0"/>
            </a:pPr>
            <a:endParaRPr lang="en-US" dirty="0"/>
          </a:p>
          <a:p>
            <a:pPr marL="0" indent="0" defTabSz="1219200">
              <a:lnSpc>
                <a:spcPct val="115000"/>
              </a:lnSpc>
              <a:spcBef>
                <a:spcPts val="1300"/>
              </a:spcBef>
              <a:buClr>
                <a:srgbClr val="ADADAD"/>
              </a:buClr>
              <a:buSzTx/>
              <a:buNone/>
              <a:defRPr sz="2000" spc="0"/>
            </a:pPr>
            <a:r>
              <a:rPr dirty="0"/>
              <a:t>Then all the heaps will go to a single reducer responsible for the key 1</a:t>
            </a:r>
          </a:p>
          <a:p>
            <a:pPr marL="0" indent="0" defTabSz="1219200">
              <a:lnSpc>
                <a:spcPct val="115000"/>
              </a:lnSpc>
              <a:spcBef>
                <a:spcPts val="1300"/>
              </a:spcBef>
              <a:buClr>
                <a:srgbClr val="ADADAD"/>
              </a:buClr>
              <a:buSzTx/>
              <a:buNone/>
              <a:defRPr sz="2000" spc="0"/>
            </a:pPr>
            <a:r>
              <a:rPr dirty="0"/>
              <a:t>This works, but clearly not scalable…</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38</a:t>
            </a:fld>
            <a:endParaRPr/>
          </a:p>
        </p:txBody>
      </p:sp>
      <p:sp>
        <p:nvSpPr>
          <p:cNvPr id="696" name="Brainstorm: Top K"/>
          <p:cNvSpPr txBox="1">
            <a:spLocks noGrp="1"/>
          </p:cNvSpPr>
          <p:nvPr>
            <p:ph type="title"/>
          </p:nvPr>
        </p:nvSpPr>
        <p:spPr>
          <a:prstGeom prst="rect">
            <a:avLst/>
          </a:prstGeom>
        </p:spPr>
        <p:txBody>
          <a:bodyPr/>
          <a:lstStyle>
            <a:lvl1pPr defTabSz="1219200">
              <a:lnSpc>
                <a:spcPct val="100000"/>
              </a:lnSpc>
              <a:defRPr spc="0"/>
            </a:lvl1pPr>
          </a:lstStyle>
          <a:p>
            <a:r>
              <a:t>Brainstorm: Top K</a:t>
            </a:r>
          </a:p>
        </p:txBody>
      </p:sp>
      <p:sp>
        <p:nvSpPr>
          <p:cNvPr id="697" name="Idea: Use X different keys to balance load (e.g. X = 2 here)…"/>
          <p:cNvSpPr txBox="1">
            <a:spLocks noGrp="1"/>
          </p:cNvSpPr>
          <p:nvPr>
            <p:ph type="body" idx="1"/>
          </p:nvPr>
        </p:nvSpPr>
        <p:spPr>
          <a:prstGeom prst="rect">
            <a:avLst/>
          </a:prstGeom>
        </p:spPr>
        <p:txBody>
          <a:bodyPr/>
          <a:lstStyle/>
          <a:p>
            <a:pPr marL="0" indent="0" defTabSz="1219200">
              <a:lnSpc>
                <a:spcPct val="115000"/>
              </a:lnSpc>
              <a:spcBef>
                <a:spcPts val="1300"/>
              </a:spcBef>
              <a:buClr>
                <a:srgbClr val="ADADAD"/>
              </a:buClr>
              <a:buSzTx/>
              <a:buNone/>
              <a:defRPr sz="2000" spc="0"/>
            </a:pPr>
            <a:r>
              <a:rPr dirty="0"/>
              <a:t>Idea: Use X different keys to balance load </a:t>
            </a:r>
            <a:r>
              <a:rPr sz="1600" dirty="0"/>
              <a:t>(e.g. X = 2 here)</a:t>
            </a:r>
          </a:p>
          <a:p>
            <a:pPr marL="0" indent="609600" defTabSz="1219200">
              <a:lnSpc>
                <a:spcPct val="115000"/>
              </a:lnSpc>
              <a:spcBef>
                <a:spcPts val="1300"/>
              </a:spcBef>
              <a:buClr>
                <a:srgbClr val="ADADAD"/>
              </a:buClr>
              <a:buSzTx/>
              <a:buNone/>
              <a:defRPr sz="2000" spc="0"/>
            </a:pPr>
            <a:r>
              <a:rPr dirty="0"/>
              <a:t>Map task 1: [10, 5, 3, 700, 18, 4] </a:t>
            </a:r>
            <a:r>
              <a:rPr dirty="0">
                <a:solidFill>
                  <a:srgbClr val="222222"/>
                </a:solidFill>
              </a:rPr>
              <a:t>→</a:t>
            </a:r>
            <a:r>
              <a:rPr dirty="0"/>
              <a:t> (1, heap(700, 18, 10))</a:t>
            </a:r>
          </a:p>
          <a:p>
            <a:pPr marL="0" indent="609600" defTabSz="1219200">
              <a:lnSpc>
                <a:spcPct val="115000"/>
              </a:lnSpc>
              <a:spcBef>
                <a:spcPts val="1300"/>
              </a:spcBef>
              <a:buClr>
                <a:srgbClr val="ADADAD"/>
              </a:buClr>
              <a:buSzTx/>
              <a:buNone/>
              <a:defRPr sz="2000" spc="0"/>
            </a:pPr>
            <a:r>
              <a:rPr dirty="0"/>
              <a:t>Map task 2: [16, 4, 523, 100, 88] </a:t>
            </a:r>
            <a:r>
              <a:rPr dirty="0">
                <a:solidFill>
                  <a:srgbClr val="222222"/>
                </a:solidFill>
              </a:rPr>
              <a:t>→</a:t>
            </a:r>
            <a:r>
              <a:rPr dirty="0"/>
              <a:t> (1, heap(523, 100, 88))</a:t>
            </a:r>
          </a:p>
          <a:p>
            <a:pPr marL="0" indent="609600" defTabSz="1219200">
              <a:lnSpc>
                <a:spcPct val="115000"/>
              </a:lnSpc>
              <a:spcBef>
                <a:spcPts val="1300"/>
              </a:spcBef>
              <a:buClr>
                <a:srgbClr val="ADADAD"/>
              </a:buClr>
              <a:buSzTx/>
              <a:buNone/>
              <a:defRPr sz="2000" spc="0"/>
            </a:pPr>
            <a:r>
              <a:rPr dirty="0"/>
              <a:t>Map task 3: [3, 3, 3, 3, 300, 3] </a:t>
            </a:r>
            <a:r>
              <a:rPr dirty="0">
                <a:solidFill>
                  <a:srgbClr val="222222"/>
                </a:solidFill>
              </a:rPr>
              <a:t>→</a:t>
            </a:r>
            <a:r>
              <a:rPr dirty="0"/>
              <a:t> (</a:t>
            </a:r>
            <a:r>
              <a:rPr dirty="0">
                <a:solidFill>
                  <a:srgbClr val="FF9900"/>
                </a:solidFill>
              </a:rPr>
              <a:t>2</a:t>
            </a:r>
            <a:r>
              <a:rPr dirty="0"/>
              <a:t>, heap(300, 3, 3))</a:t>
            </a:r>
          </a:p>
          <a:p>
            <a:pPr marL="0" indent="609600" defTabSz="1219200">
              <a:lnSpc>
                <a:spcPct val="115000"/>
              </a:lnSpc>
              <a:spcBef>
                <a:spcPts val="1300"/>
              </a:spcBef>
              <a:buClr>
                <a:srgbClr val="ADADAD"/>
              </a:buClr>
              <a:buSzTx/>
              <a:buNone/>
              <a:defRPr sz="2000" spc="0"/>
            </a:pPr>
            <a:r>
              <a:rPr dirty="0"/>
              <a:t>Map task 4: [8, 15, 20015, 89] </a:t>
            </a:r>
            <a:r>
              <a:rPr dirty="0">
                <a:solidFill>
                  <a:srgbClr val="222222"/>
                </a:solidFill>
              </a:rPr>
              <a:t>→</a:t>
            </a:r>
            <a:r>
              <a:rPr dirty="0"/>
              <a:t> (</a:t>
            </a:r>
            <a:r>
              <a:rPr dirty="0">
                <a:solidFill>
                  <a:srgbClr val="FF9900"/>
                </a:solidFill>
              </a:rPr>
              <a:t>2</a:t>
            </a:r>
            <a:r>
              <a:rPr dirty="0"/>
              <a:t>, heap(20015, 89, 15))</a:t>
            </a:r>
          </a:p>
          <a:p>
            <a:pPr marL="0" indent="0" defTabSz="1219200">
              <a:lnSpc>
                <a:spcPct val="115000"/>
              </a:lnSpc>
              <a:spcBef>
                <a:spcPts val="1300"/>
              </a:spcBef>
              <a:buClr>
                <a:srgbClr val="ADADAD"/>
              </a:buClr>
              <a:buSzTx/>
              <a:buNone/>
              <a:defRPr sz="2000" spc="0">
                <a:solidFill>
                  <a:srgbClr val="ADADAD"/>
                </a:solidFill>
              </a:defRPr>
            </a:pPr>
            <a:endParaRPr dirty="0">
              <a:solidFill>
                <a:srgbClr val="000000"/>
              </a:solidFill>
            </a:endParaRPr>
          </a:p>
          <a:p>
            <a:pPr marL="0" indent="0" defTabSz="1219200">
              <a:lnSpc>
                <a:spcPct val="115000"/>
              </a:lnSpc>
              <a:spcBef>
                <a:spcPts val="1300"/>
              </a:spcBef>
              <a:buClr>
                <a:srgbClr val="ADADAD"/>
              </a:buClr>
              <a:buSzTx/>
              <a:buNone/>
              <a:defRPr sz="2000" spc="0"/>
            </a:pPr>
            <a:r>
              <a:rPr dirty="0"/>
              <a:t>Then all the heaps will (hopefully) go to X different reducers</a:t>
            </a:r>
          </a:p>
          <a:p>
            <a:pPr marL="0" indent="0" defTabSz="1219200">
              <a:lnSpc>
                <a:spcPct val="115000"/>
              </a:lnSpc>
              <a:spcBef>
                <a:spcPts val="1300"/>
              </a:spcBef>
              <a:buClr>
                <a:srgbClr val="ADADAD"/>
              </a:buClr>
              <a:buSzTx/>
              <a:buNone/>
              <a:defRPr sz="2000" spc="0"/>
            </a:pPr>
            <a:r>
              <a:rPr dirty="0"/>
              <a:t>Rinse and repeat (</a:t>
            </a:r>
            <a:r>
              <a:rPr i="1" dirty="0"/>
              <a:t>what’s the runtime complexity?</a:t>
            </a: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92" name="Title 4"/>
          <p:cNvSpPr txBox="1">
            <a:spLocks noGrp="1"/>
          </p:cNvSpPr>
          <p:nvPr>
            <p:ph type="title"/>
          </p:nvPr>
        </p:nvSpPr>
        <p:spPr>
          <a:xfrm>
            <a:off x="685800" y="2322688"/>
            <a:ext cx="7772400" cy="1166479"/>
          </a:xfrm>
          <a:prstGeom prst="rect">
            <a:avLst/>
          </a:prstGeom>
        </p:spPr>
        <p:txBody>
          <a:bodyPr/>
          <a:lstStyle/>
          <a:p>
            <a:r>
              <a:rPr lang="en-US" dirty="0"/>
              <a:t>Monday 3/25</a:t>
            </a:r>
            <a:endParaRPr dirty="0"/>
          </a:p>
        </p:txBody>
      </p:sp>
      <p:sp>
        <p:nvSpPr>
          <p:cNvPr id="793" name="Text Placeholder 5"/>
          <p:cNvSpPr txBox="1">
            <a:spLocks noGrp="1"/>
          </p:cNvSpPr>
          <p:nvPr>
            <p:ph type="body" sz="quarter" idx="1"/>
          </p:nvPr>
        </p:nvSpPr>
        <p:spPr>
          <a:xfrm>
            <a:off x="685800" y="3546881"/>
            <a:ext cx="7772400" cy="988431"/>
          </a:xfrm>
          <a:prstGeom prst="rect">
            <a:avLst/>
          </a:prstGeom>
        </p:spPr>
        <p:txBody>
          <a:bodyPr/>
          <a:lstStyle>
            <a:lvl1pPr>
              <a:defRPr spc="-100"/>
            </a:lvl1pPr>
          </a:lstStyle>
          <a:p>
            <a:r>
              <a:t>Stream processing</a:t>
            </a:r>
          </a:p>
        </p:txBody>
      </p:sp>
      <p:sp>
        <p:nvSpPr>
          <p:cNvPr id="794"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203" name="Shape 156"/>
          <p:cNvGrpSpPr/>
          <p:nvPr/>
        </p:nvGrpSpPr>
        <p:grpSpPr>
          <a:xfrm>
            <a:off x="4275844" y="1477100"/>
            <a:ext cx="1410677" cy="1410676"/>
            <a:chOff x="0" y="0"/>
            <a:chExt cx="1410675" cy="1410675"/>
          </a:xfrm>
        </p:grpSpPr>
        <p:sp>
          <p:nvSpPr>
            <p:cNvPr id="201"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202"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206" name="Shape 159"/>
          <p:cNvGrpSpPr/>
          <p:nvPr/>
        </p:nvGrpSpPr>
        <p:grpSpPr>
          <a:xfrm>
            <a:off x="5906614" y="3150173"/>
            <a:ext cx="1410677" cy="1410677"/>
            <a:chOff x="0" y="0"/>
            <a:chExt cx="1410675" cy="1410675"/>
          </a:xfrm>
        </p:grpSpPr>
        <p:sp>
          <p:nvSpPr>
            <p:cNvPr id="20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0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207"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210" name="Shape 159"/>
          <p:cNvGrpSpPr/>
          <p:nvPr/>
        </p:nvGrpSpPr>
        <p:grpSpPr>
          <a:xfrm>
            <a:off x="2715223" y="3150173"/>
            <a:ext cx="1410677" cy="1410677"/>
            <a:chOff x="0" y="0"/>
            <a:chExt cx="1410675" cy="1410675"/>
          </a:xfrm>
        </p:grpSpPr>
        <p:sp>
          <p:nvSpPr>
            <p:cNvPr id="208"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09"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13" name="Shape 159"/>
          <p:cNvGrpSpPr/>
          <p:nvPr/>
        </p:nvGrpSpPr>
        <p:grpSpPr>
          <a:xfrm>
            <a:off x="4275844" y="4422986"/>
            <a:ext cx="1410677" cy="1410677"/>
            <a:chOff x="0" y="0"/>
            <a:chExt cx="1410675" cy="1410675"/>
          </a:xfrm>
        </p:grpSpPr>
        <p:sp>
          <p:nvSpPr>
            <p:cNvPr id="211"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12"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214" name="Shape 171"/>
          <p:cNvSpPr txBox="1"/>
          <p:nvPr/>
        </p:nvSpPr>
        <p:spPr>
          <a:xfrm>
            <a:off x="4355934" y="2469285"/>
            <a:ext cx="1250496"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defTabSz="1219200">
              <a:defRPr sz="1600" b="0">
                <a:solidFill>
                  <a:srgbClr val="FF0000"/>
                </a:solidFill>
              </a:defRPr>
            </a:pPr>
            <a:r>
              <a:t>64GB RAM</a:t>
            </a:r>
          </a:p>
          <a:p>
            <a:pPr algn="l" defTabSz="1219200">
              <a:defRPr sz="1600" b="0">
                <a:solidFill>
                  <a:srgbClr val="FF0000"/>
                </a:solidFill>
              </a:defRPr>
            </a:pPr>
            <a:r>
              <a:t>32 cores</a:t>
            </a:r>
          </a:p>
        </p:txBody>
      </p:sp>
      <p:sp>
        <p:nvSpPr>
          <p:cNvPr id="215" name="Shape 171"/>
          <p:cNvSpPr txBox="1"/>
          <p:nvPr/>
        </p:nvSpPr>
        <p:spPr>
          <a:xfrm>
            <a:off x="2805254" y="4024830"/>
            <a:ext cx="1250497"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defTabSz="1219200">
              <a:defRPr sz="1600" b="0">
                <a:solidFill>
                  <a:srgbClr val="FF0000"/>
                </a:solidFill>
              </a:defRPr>
            </a:pPr>
            <a:r>
              <a:t>64GB RAM</a:t>
            </a:r>
          </a:p>
          <a:p>
            <a:pPr algn="l" defTabSz="1219200">
              <a:defRPr sz="1600" b="0">
                <a:solidFill>
                  <a:srgbClr val="FF0000"/>
                </a:solidFill>
              </a:defRPr>
            </a:pPr>
            <a:r>
              <a:t>32 cores</a:t>
            </a:r>
          </a:p>
        </p:txBody>
      </p:sp>
      <p:sp>
        <p:nvSpPr>
          <p:cNvPr id="216" name="Shape 171"/>
          <p:cNvSpPr txBox="1"/>
          <p:nvPr/>
        </p:nvSpPr>
        <p:spPr>
          <a:xfrm>
            <a:off x="4355934" y="5319449"/>
            <a:ext cx="1250496"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defTabSz="1219200">
              <a:defRPr sz="1600" b="0">
                <a:solidFill>
                  <a:srgbClr val="FF0000"/>
                </a:solidFill>
              </a:defRPr>
            </a:pPr>
            <a:r>
              <a:t>64GB RAM</a:t>
            </a:r>
          </a:p>
          <a:p>
            <a:pPr algn="l" defTabSz="1219200">
              <a:defRPr sz="1600" b="0">
                <a:solidFill>
                  <a:srgbClr val="FF0000"/>
                </a:solidFill>
              </a:defRPr>
            </a:pPr>
            <a:r>
              <a:t>32 cores</a:t>
            </a:r>
          </a:p>
        </p:txBody>
      </p:sp>
      <p:sp>
        <p:nvSpPr>
          <p:cNvPr id="217" name="Shape 171"/>
          <p:cNvSpPr txBox="1"/>
          <p:nvPr/>
        </p:nvSpPr>
        <p:spPr>
          <a:xfrm>
            <a:off x="5986705" y="4024830"/>
            <a:ext cx="1250496"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algn="l" defTabSz="1219200">
              <a:defRPr sz="1600" b="0">
                <a:solidFill>
                  <a:srgbClr val="FF0000"/>
                </a:solidFill>
              </a:defRPr>
            </a:pPr>
            <a:r>
              <a:t>64GB RAM</a:t>
            </a:r>
          </a:p>
          <a:p>
            <a:pPr algn="l" defTabSz="1219200">
              <a:defRPr sz="1600" b="0">
                <a:solidFill>
                  <a:srgbClr val="FF0000"/>
                </a:solidFill>
              </a:defRPr>
            </a:pPr>
            <a:r>
              <a:t>32 cores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itle 1"/>
          <p:cNvSpPr txBox="1">
            <a:spLocks noGrp="1"/>
          </p:cNvSpPr>
          <p:nvPr>
            <p:ph type="title"/>
          </p:nvPr>
        </p:nvSpPr>
        <p:spPr>
          <a:xfrm>
            <a:off x="350195" y="76200"/>
            <a:ext cx="8565206" cy="1066801"/>
          </a:xfrm>
          <a:prstGeom prst="rect">
            <a:avLst/>
          </a:prstGeom>
        </p:spPr>
        <p:txBody>
          <a:bodyPr/>
          <a:lstStyle/>
          <a:p>
            <a:r>
              <a:t>Application:  Word Count</a:t>
            </a:r>
          </a:p>
        </p:txBody>
      </p:sp>
      <p:sp>
        <p:nvSpPr>
          <p:cNvPr id="797" name="Content Placeholder 2"/>
          <p:cNvSpPr txBox="1">
            <a:spLocks noGrp="1"/>
          </p:cNvSpPr>
          <p:nvPr>
            <p:ph type="body" idx="1"/>
          </p:nvPr>
        </p:nvSpPr>
        <p:spPr>
          <a:xfrm>
            <a:off x="1333338" y="1663106"/>
            <a:ext cx="6050280" cy="4478614"/>
          </a:xfrm>
          <a:prstGeom prst="rect">
            <a:avLst/>
          </a:prstGeom>
        </p:spPr>
        <p:txBody>
          <a:bodyPr/>
          <a:lstStyle/>
          <a:p>
            <a:pPr marL="0" indent="0">
              <a:lnSpc>
                <a:spcPct val="110000"/>
              </a:lnSpc>
              <a:buSzTx/>
              <a:buNone/>
              <a:defRPr sz="3200" spc="-100"/>
            </a:pPr>
            <a:r>
              <a:t>SELECT count(word) FROM data </a:t>
            </a:r>
          </a:p>
          <a:p>
            <a:pPr marL="0" indent="0">
              <a:lnSpc>
                <a:spcPct val="110000"/>
              </a:lnSpc>
              <a:buSzTx/>
              <a:buNone/>
              <a:defRPr sz="3200" spc="-100"/>
            </a:pPr>
            <a:r>
              <a:t>	GROUP BY word</a:t>
            </a:r>
          </a:p>
          <a:p>
            <a:pPr marL="0" indent="0">
              <a:lnSpc>
                <a:spcPct val="110000"/>
              </a:lnSpc>
              <a:buSzTx/>
              <a:buNone/>
              <a:defRPr sz="3200"/>
            </a:pPr>
            <a:endParaRPr/>
          </a:p>
          <a:p>
            <a:pPr marL="0" indent="0">
              <a:lnSpc>
                <a:spcPct val="110000"/>
              </a:lnSpc>
              <a:buSzTx/>
              <a:buNone/>
              <a:defRPr sz="3200" spc="-100"/>
            </a:pPr>
            <a:r>
              <a:t>cat data.txt </a:t>
            </a:r>
          </a:p>
          <a:p>
            <a:pPr marL="0" lvl="1" indent="457200">
              <a:lnSpc>
                <a:spcPct val="110000"/>
              </a:lnSpc>
              <a:spcBef>
                <a:spcPts val="800"/>
              </a:spcBef>
              <a:buSzTx/>
              <a:buNone/>
              <a:defRPr sz="3200" spc="-100"/>
            </a:pPr>
            <a:r>
              <a:t>|  tr -s '[[:punct:][:space:]]' '\n' </a:t>
            </a:r>
            <a:endParaRPr spc="-50"/>
          </a:p>
          <a:p>
            <a:pPr marL="0" lvl="1" indent="457200">
              <a:lnSpc>
                <a:spcPct val="110000"/>
              </a:lnSpc>
              <a:spcBef>
                <a:spcPts val="800"/>
              </a:spcBef>
              <a:buSzTx/>
              <a:buNone/>
              <a:defRPr sz="3200" spc="-100"/>
            </a:pPr>
            <a:r>
              <a:t>|  sort  |  uniq -c</a:t>
            </a:r>
          </a:p>
        </p:txBody>
      </p:sp>
      <p:sp>
        <p:nvSpPr>
          <p:cNvPr id="798" name="Slide Number Placeholder 3"/>
          <p:cNvSpPr txBox="1">
            <a:spLocks noGrp="1"/>
          </p:cNvSpPr>
          <p:nvPr>
            <p:ph type="sldNum" sz="quarter" idx="2"/>
          </p:nvPr>
        </p:nvSpPr>
        <p:spPr>
          <a:xfrm>
            <a:off x="8647790" y="6534662"/>
            <a:ext cx="267611" cy="249801"/>
          </a:xfrm>
          <a:prstGeom prst="rect">
            <a:avLst/>
          </a:prstGeom>
          <a:extLst>
            <a:ext uri="{C572A759-6A51-4108-AA02-DFA0A04FC94B}">
              <ma14:wrappingTextBoxFlag xmlns:ma14="http://schemas.microsoft.com/office/mac/drawingml/2011/main" xmlns="" val="1"/>
            </a:ext>
          </a:extLst>
        </p:spPr>
        <p:txBody>
          <a:bodyPr/>
          <a:lstStyle>
            <a:lvl1pPr>
              <a:defRPr sz="1200">
                <a:solidFill>
                  <a:srgbClr val="898989"/>
                </a:solidFill>
                <a:latin typeface="Courier New"/>
                <a:ea typeface="Courier New"/>
                <a:cs typeface="Courier New"/>
                <a:sym typeface="Courier New"/>
              </a:defRPr>
            </a:lvl1p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41</a:t>
            </a:fld>
            <a:endParaRPr/>
          </a:p>
        </p:txBody>
      </p:sp>
      <p:sp>
        <p:nvSpPr>
          <p:cNvPr id="801" name="Title 3"/>
          <p:cNvSpPr txBox="1">
            <a:spLocks noGrp="1"/>
          </p:cNvSpPr>
          <p:nvPr>
            <p:ph type="title"/>
          </p:nvPr>
        </p:nvSpPr>
        <p:spPr>
          <a:xfrm>
            <a:off x="350195" y="76200"/>
            <a:ext cx="8565206" cy="1066801"/>
          </a:xfrm>
          <a:prstGeom prst="rect">
            <a:avLst/>
          </a:prstGeom>
        </p:spPr>
        <p:txBody>
          <a:bodyPr/>
          <a:lstStyle/>
          <a:p>
            <a:r>
              <a:t>Using partial aggregation</a:t>
            </a:r>
          </a:p>
        </p:txBody>
      </p:sp>
      <p:sp>
        <p:nvSpPr>
          <p:cNvPr id="802" name="Content Placeholder 4"/>
          <p:cNvSpPr txBox="1">
            <a:spLocks noGrp="1"/>
          </p:cNvSpPr>
          <p:nvPr>
            <p:ph type="body" idx="1"/>
          </p:nvPr>
        </p:nvSpPr>
        <p:spPr>
          <a:xfrm>
            <a:off x="731357" y="1615439"/>
            <a:ext cx="7802882" cy="4465321"/>
          </a:xfrm>
          <a:prstGeom prst="rect">
            <a:avLst/>
          </a:prstGeom>
        </p:spPr>
        <p:txBody>
          <a:bodyPr/>
          <a:lstStyle/>
          <a:p>
            <a:pPr marL="514350" indent="-514350">
              <a:lnSpc>
                <a:spcPct val="150000"/>
              </a:lnSpc>
              <a:buFontTx/>
              <a:buAutoNum type="arabicPeriod"/>
              <a:defRPr spc="-100"/>
            </a:pPr>
            <a:r>
              <a:t>Compute word counts from individual files</a:t>
            </a:r>
          </a:p>
          <a:p>
            <a:pPr marL="514350" indent="-514350">
              <a:lnSpc>
                <a:spcPct val="150000"/>
              </a:lnSpc>
              <a:buFontTx/>
              <a:buAutoNum type="arabicPeriod"/>
              <a:defRPr spc="-100"/>
            </a:pPr>
            <a:r>
              <a:t>Then merge intermediate output</a:t>
            </a:r>
          </a:p>
          <a:p>
            <a:pPr marL="514350" indent="-514350">
              <a:lnSpc>
                <a:spcPct val="150000"/>
              </a:lnSpc>
              <a:buFontTx/>
              <a:buAutoNum type="arabicPeriod"/>
              <a:defRPr spc="-100"/>
            </a:pPr>
            <a:r>
              <a:t>Compute word count on merged outputs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42</a:t>
            </a:fld>
            <a:endParaRPr/>
          </a:p>
        </p:txBody>
      </p:sp>
      <p:sp>
        <p:nvSpPr>
          <p:cNvPr id="805" name="Title 3"/>
          <p:cNvSpPr txBox="1">
            <a:spLocks noGrp="1"/>
          </p:cNvSpPr>
          <p:nvPr>
            <p:ph type="title"/>
          </p:nvPr>
        </p:nvSpPr>
        <p:spPr>
          <a:xfrm>
            <a:off x="350195" y="76200"/>
            <a:ext cx="8565206" cy="1066801"/>
          </a:xfrm>
          <a:prstGeom prst="rect">
            <a:avLst/>
          </a:prstGeom>
        </p:spPr>
        <p:txBody>
          <a:bodyPr/>
          <a:lstStyle/>
          <a:p>
            <a:r>
              <a:t>Using partial aggregation</a:t>
            </a:r>
          </a:p>
        </p:txBody>
      </p:sp>
      <p:sp>
        <p:nvSpPr>
          <p:cNvPr id="806" name="Content Placeholder 4"/>
          <p:cNvSpPr txBox="1">
            <a:spLocks noGrp="1"/>
          </p:cNvSpPr>
          <p:nvPr>
            <p:ph type="body" idx="1"/>
          </p:nvPr>
        </p:nvSpPr>
        <p:spPr>
          <a:xfrm>
            <a:off x="731357" y="1615439"/>
            <a:ext cx="8412644" cy="4465321"/>
          </a:xfrm>
          <a:prstGeom prst="rect">
            <a:avLst/>
          </a:prstGeom>
        </p:spPr>
        <p:txBody>
          <a:bodyPr/>
          <a:lstStyle/>
          <a:p>
            <a:pPr marL="514350" indent="-514350">
              <a:lnSpc>
                <a:spcPct val="150000"/>
              </a:lnSpc>
              <a:buFontTx/>
              <a:buAutoNum type="arabicPeriod"/>
              <a:defRPr spc="-100"/>
            </a:pPr>
            <a:r>
              <a:t>In parallel, send to worker:</a:t>
            </a:r>
          </a:p>
          <a:p>
            <a:pPr marL="914400" lvl="1" indent="-514350">
              <a:lnSpc>
                <a:spcPct val="150000"/>
              </a:lnSpc>
              <a:spcBef>
                <a:spcPts val="800"/>
              </a:spcBef>
              <a:defRPr spc="-100"/>
            </a:pPr>
            <a:r>
              <a:t>Compute word counts from individual files</a:t>
            </a:r>
            <a:endParaRPr sz="2800" spc="-50"/>
          </a:p>
          <a:p>
            <a:pPr marL="914400" lvl="1" indent="-514350">
              <a:lnSpc>
                <a:spcPct val="150000"/>
              </a:lnSpc>
              <a:spcBef>
                <a:spcPts val="800"/>
              </a:spcBef>
              <a:defRPr spc="-100"/>
            </a:pPr>
            <a:r>
              <a:t>Collect result, wait until all finished</a:t>
            </a:r>
            <a:endParaRPr sz="2800" spc="-50"/>
          </a:p>
          <a:p>
            <a:pPr marL="514350" indent="-514350">
              <a:lnSpc>
                <a:spcPct val="150000"/>
              </a:lnSpc>
              <a:buFontTx/>
              <a:buAutoNum type="arabicPeriod"/>
              <a:defRPr spc="-100"/>
            </a:pPr>
            <a:r>
              <a:t>Then merge intermediate output</a:t>
            </a:r>
          </a:p>
          <a:p>
            <a:pPr marL="514350" indent="-514350">
              <a:lnSpc>
                <a:spcPct val="150000"/>
              </a:lnSpc>
              <a:buFontTx/>
              <a:buAutoNum type="arabicPeriod"/>
              <a:defRPr spc="-100"/>
            </a:pPr>
            <a:r>
              <a:t>Compute word count on merged intermediates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ontent Placeholder 1"/>
          <p:cNvSpPr txBox="1">
            <a:spLocks noGrp="1"/>
          </p:cNvSpPr>
          <p:nvPr>
            <p:ph type="body" idx="1"/>
          </p:nvPr>
        </p:nvSpPr>
        <p:spPr>
          <a:xfrm>
            <a:off x="350195" y="1447800"/>
            <a:ext cx="8336606" cy="5410200"/>
          </a:xfrm>
          <a:prstGeom prst="rect">
            <a:avLst/>
          </a:prstGeom>
        </p:spPr>
        <p:txBody>
          <a:bodyPr/>
          <a:lstStyle/>
          <a:p>
            <a:pPr marL="0" indent="0">
              <a:lnSpc>
                <a:spcPct val="120000"/>
              </a:lnSpc>
              <a:buSzTx/>
              <a:buNone/>
              <a:defRPr spc="-100">
                <a:latin typeface="Courier New"/>
                <a:ea typeface="Courier New"/>
                <a:cs typeface="Courier New"/>
                <a:sym typeface="Courier New"/>
              </a:defRPr>
            </a:pPr>
            <a:r>
              <a:t>map(key, value) -&gt; list(&lt;k’, v’&gt;)</a:t>
            </a:r>
          </a:p>
          <a:p>
            <a:pPr marL="742950" lvl="1" indent="-285750">
              <a:lnSpc>
                <a:spcPct val="120000"/>
              </a:lnSpc>
              <a:spcBef>
                <a:spcPts val="800"/>
              </a:spcBef>
              <a:defRPr sz="2800" spc="-100"/>
            </a:pPr>
            <a:r>
              <a:t>Apply function to (key, value) pair and produces set of intermediate pairs </a:t>
            </a:r>
            <a:endParaRPr spc="-50"/>
          </a:p>
          <a:p>
            <a:pPr marL="742950" lvl="1" indent="-285750">
              <a:lnSpc>
                <a:spcPct val="120000"/>
              </a:lnSpc>
              <a:spcBef>
                <a:spcPts val="800"/>
              </a:spcBef>
              <a:defRPr sz="2000"/>
            </a:pPr>
            <a:endParaRPr spc="-50"/>
          </a:p>
          <a:p>
            <a:pPr marL="0" indent="0">
              <a:lnSpc>
                <a:spcPct val="120000"/>
              </a:lnSpc>
              <a:buSzTx/>
              <a:buNone/>
              <a:defRPr spc="-100">
                <a:latin typeface="Courier New"/>
                <a:ea typeface="Courier New"/>
                <a:cs typeface="Courier New"/>
                <a:sym typeface="Courier New"/>
              </a:defRPr>
            </a:pPr>
            <a:r>
              <a:t>reduce(key, list&lt;value&gt;) -&gt; &lt;k’, v’&gt;</a:t>
            </a:r>
          </a:p>
          <a:p>
            <a:pPr marL="742950" lvl="1" indent="-285750">
              <a:lnSpc>
                <a:spcPct val="120000"/>
              </a:lnSpc>
              <a:spcBef>
                <a:spcPts val="800"/>
              </a:spcBef>
              <a:defRPr sz="2800" spc="-100"/>
            </a:pPr>
            <a:r>
              <a:t>Applies aggregation function to values</a:t>
            </a:r>
            <a:endParaRPr spc="-50"/>
          </a:p>
          <a:p>
            <a:pPr marL="742950" lvl="1" indent="-285750">
              <a:lnSpc>
                <a:spcPct val="120000"/>
              </a:lnSpc>
              <a:spcBef>
                <a:spcPts val="800"/>
              </a:spcBef>
              <a:defRPr sz="2800" spc="-100"/>
            </a:pPr>
            <a:r>
              <a:t>Outputs result</a:t>
            </a:r>
          </a:p>
        </p:txBody>
      </p:sp>
      <p:sp>
        <p:nvSpPr>
          <p:cNvPr id="809"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43</a:t>
            </a:fld>
            <a:endParaRPr/>
          </a:p>
        </p:txBody>
      </p:sp>
      <p:sp>
        <p:nvSpPr>
          <p:cNvPr id="810" name="Title 3"/>
          <p:cNvSpPr txBox="1">
            <a:spLocks noGrp="1"/>
          </p:cNvSpPr>
          <p:nvPr>
            <p:ph type="title"/>
          </p:nvPr>
        </p:nvSpPr>
        <p:spPr>
          <a:xfrm>
            <a:off x="350195" y="76200"/>
            <a:ext cx="8565206" cy="1066801"/>
          </a:xfrm>
          <a:prstGeom prst="rect">
            <a:avLst/>
          </a:prstGeom>
        </p:spPr>
        <p:txBody>
          <a:bodyPr/>
          <a:lstStyle/>
          <a:p>
            <a:r>
              <a:t>MapReduce:  Programming Interface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0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808">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808">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p:tmAbs val="0"/>
                                  </p:iterate>
                                  <p:childTnLst>
                                    <p:set>
                                      <p:cBhvr>
                                        <p:cTn id="12" fill="hold"/>
                                        <p:tgtEl>
                                          <p:spTgt spid="80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808">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iterate>
                                    <p:tmAbs val="0"/>
                                  </p:iterate>
                                  <p:childTnLst>
                                    <p:set>
                                      <p:cBhvr>
                                        <p:cTn id="18" fill="hold"/>
                                        <p:tgtEl>
                                          <p:spTgt spid="808">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iterate>
                                    <p:tmAbs val="0"/>
                                  </p:iterate>
                                  <p:childTnLst>
                                    <p:set>
                                      <p:cBhvr>
                                        <p:cTn id="20" fill="hold"/>
                                        <p:tgtEl>
                                          <p:spTgt spid="8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1" build="p"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44</a:t>
            </a:fld>
            <a:endParaRPr/>
          </a:p>
        </p:txBody>
      </p:sp>
      <p:sp>
        <p:nvSpPr>
          <p:cNvPr id="813" name="Title 3"/>
          <p:cNvSpPr txBox="1">
            <a:spLocks noGrp="1"/>
          </p:cNvSpPr>
          <p:nvPr>
            <p:ph type="title"/>
          </p:nvPr>
        </p:nvSpPr>
        <p:spPr>
          <a:xfrm>
            <a:off x="350195" y="76200"/>
            <a:ext cx="8565206" cy="1066801"/>
          </a:xfrm>
          <a:prstGeom prst="rect">
            <a:avLst/>
          </a:prstGeom>
        </p:spPr>
        <p:txBody>
          <a:bodyPr/>
          <a:lstStyle/>
          <a:p>
            <a:r>
              <a:t>MapReduce:  Programming Interface</a:t>
            </a:r>
          </a:p>
        </p:txBody>
      </p:sp>
      <p:sp>
        <p:nvSpPr>
          <p:cNvPr id="814" name="Content Placeholder 1"/>
          <p:cNvSpPr txBox="1"/>
          <p:nvPr/>
        </p:nvSpPr>
        <p:spPr>
          <a:xfrm>
            <a:off x="350195" y="1508760"/>
            <a:ext cx="8336606" cy="5410201"/>
          </a:xfrm>
          <a:prstGeom prst="rect">
            <a:avLst/>
          </a:prstGeom>
          <a:ln w="12700">
            <a:miter lim="400000"/>
          </a:ln>
          <a:extLst>
            <a:ext uri="{C572A759-6A51-4108-AA02-DFA0A04FC94B}">
              <ma14:wrappingTextBoxFlag xmlns:ma14="http://schemas.microsoft.com/office/mac/drawingml/2011/main" xmlns="" val="1"/>
            </a:ext>
          </a:extLst>
        </p:spPr>
        <p:txBody>
          <a:bodyPr lIns="36000" tIns="36000" rIns="36000" bIns="36000">
            <a:normAutofit/>
          </a:bodyPr>
          <a:lstStyle/>
          <a:p>
            <a:pPr algn="l" defTabSz="457200">
              <a:spcBef>
                <a:spcPts val="1400"/>
              </a:spcBef>
              <a:defRPr sz="3000" b="0" spc="-100">
                <a:latin typeface="Courier New"/>
                <a:ea typeface="Courier New"/>
                <a:cs typeface="Courier New"/>
                <a:sym typeface="Courier New"/>
              </a:defRPr>
            </a:pPr>
            <a:r>
              <a:t>map(key, value):</a:t>
            </a:r>
            <a:endParaRPr spc="-50"/>
          </a:p>
          <a:p>
            <a:pPr lvl="1" algn="l" defTabSz="457200">
              <a:spcBef>
                <a:spcPts val="800"/>
              </a:spcBef>
              <a:defRPr sz="2800" b="0" spc="-100">
                <a:latin typeface="Courier New"/>
                <a:ea typeface="Courier New"/>
                <a:cs typeface="Courier New"/>
                <a:sym typeface="Courier New"/>
              </a:defRPr>
            </a:pPr>
            <a:r>
              <a:t>for each word w in value: 	</a:t>
            </a:r>
            <a:endParaRPr spc="-50"/>
          </a:p>
          <a:p>
            <a:pPr lvl="1" algn="l" defTabSz="457200">
              <a:spcBef>
                <a:spcPts val="800"/>
              </a:spcBef>
              <a:defRPr sz="2800" b="0" spc="-100">
                <a:latin typeface="Courier New"/>
                <a:ea typeface="Courier New"/>
                <a:cs typeface="Courier New"/>
                <a:sym typeface="Courier New"/>
              </a:defRPr>
            </a:pPr>
            <a:r>
              <a:t>	EmitIntermediate(w, "1");</a:t>
            </a:r>
            <a:endParaRPr spc="-50"/>
          </a:p>
          <a:p>
            <a:pPr lvl="1" algn="l" defTabSz="457200">
              <a:spcBef>
                <a:spcPts val="800"/>
              </a:spcBef>
              <a:defRPr sz="3700" b="0" spc="-50">
                <a:latin typeface="Courier New"/>
                <a:ea typeface="Courier New"/>
                <a:cs typeface="Courier New"/>
                <a:sym typeface="Courier New"/>
              </a:defRPr>
            </a:pPr>
            <a:endParaRPr spc="-50"/>
          </a:p>
          <a:p>
            <a:pPr algn="l" defTabSz="457200">
              <a:spcBef>
                <a:spcPts val="1400"/>
              </a:spcBef>
              <a:defRPr sz="3000" b="0" spc="-100">
                <a:latin typeface="Courier New"/>
                <a:ea typeface="Courier New"/>
                <a:cs typeface="Courier New"/>
                <a:sym typeface="Courier New"/>
              </a:defRPr>
            </a:pPr>
            <a:r>
              <a:t>reduce(key, list(values): </a:t>
            </a:r>
            <a:endParaRPr spc="-50"/>
          </a:p>
          <a:p>
            <a:pPr indent="57150" algn="l" defTabSz="457200">
              <a:spcBef>
                <a:spcPts val="1000"/>
              </a:spcBef>
              <a:defRPr sz="2800" b="0" spc="-100">
                <a:latin typeface="Courier New"/>
                <a:ea typeface="Courier New"/>
                <a:cs typeface="Courier New"/>
                <a:sym typeface="Courier New"/>
              </a:defRPr>
            </a:pPr>
            <a:r>
              <a:t>	int result = 0; </a:t>
            </a:r>
            <a:endParaRPr sz="3000" spc="-50"/>
          </a:p>
          <a:p>
            <a:pPr indent="57150" algn="l" defTabSz="457200">
              <a:spcBef>
                <a:spcPts val="1000"/>
              </a:spcBef>
              <a:defRPr sz="2800" b="0" spc="-100">
                <a:latin typeface="Courier New"/>
                <a:ea typeface="Courier New"/>
                <a:cs typeface="Courier New"/>
                <a:sym typeface="Courier New"/>
              </a:defRPr>
            </a:pPr>
            <a:r>
              <a:t>	for each v in values: </a:t>
            </a:r>
            <a:endParaRPr sz="3000" spc="-50"/>
          </a:p>
          <a:p>
            <a:pPr indent="57150" algn="l" defTabSz="457200">
              <a:spcBef>
                <a:spcPts val="1000"/>
              </a:spcBef>
              <a:defRPr sz="2800" b="0" spc="-100">
                <a:latin typeface="Courier New"/>
                <a:ea typeface="Courier New"/>
                <a:cs typeface="Courier New"/>
                <a:sym typeface="Courier New"/>
              </a:defRPr>
            </a:pPr>
            <a:r>
              <a:t>		result += ParseInt(v); </a:t>
            </a:r>
            <a:endParaRPr sz="3000" spc="-50"/>
          </a:p>
          <a:p>
            <a:pPr indent="57150" algn="l" defTabSz="457200">
              <a:spcBef>
                <a:spcPts val="1000"/>
              </a:spcBef>
              <a:defRPr sz="2800" b="0" spc="-100">
                <a:latin typeface="Courier New"/>
                <a:ea typeface="Courier New"/>
                <a:cs typeface="Courier New"/>
                <a:sym typeface="Courier New"/>
              </a:defRPr>
            </a:pPr>
            <a:r>
              <a:t>	Emit(AsString(result));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Content Placeholder 1"/>
          <p:cNvSpPr txBox="1">
            <a:spLocks noGrp="1"/>
          </p:cNvSpPr>
          <p:nvPr>
            <p:ph type="body" idx="1"/>
          </p:nvPr>
        </p:nvSpPr>
        <p:spPr>
          <a:xfrm>
            <a:off x="350195" y="1447800"/>
            <a:ext cx="9007166" cy="5410200"/>
          </a:xfrm>
          <a:prstGeom prst="rect">
            <a:avLst/>
          </a:prstGeom>
        </p:spPr>
        <p:txBody>
          <a:bodyPr/>
          <a:lstStyle/>
          <a:p>
            <a:pPr marL="0" indent="0">
              <a:lnSpc>
                <a:spcPct val="120000"/>
              </a:lnSpc>
              <a:buSzTx/>
              <a:buNone/>
              <a:defRPr spc="-100">
                <a:latin typeface="Courier New"/>
                <a:ea typeface="Courier New"/>
                <a:cs typeface="Courier New"/>
                <a:sym typeface="Courier New"/>
              </a:defRPr>
            </a:pPr>
            <a:r>
              <a:t>combine(list&lt;key, value&gt;) -&gt; list&lt;k,v&gt;</a:t>
            </a:r>
          </a:p>
          <a:p>
            <a:pPr marL="742950" lvl="1" indent="-285750">
              <a:lnSpc>
                <a:spcPct val="120000"/>
              </a:lnSpc>
              <a:spcBef>
                <a:spcPts val="800"/>
              </a:spcBef>
              <a:defRPr sz="2800" spc="-100"/>
            </a:pPr>
            <a:r>
              <a:t>Perform partial aggregation on mapper node:</a:t>
            </a:r>
            <a:endParaRPr spc="-50"/>
          </a:p>
          <a:p>
            <a:pPr marL="0" lvl="1" indent="457200">
              <a:lnSpc>
                <a:spcPct val="120000"/>
              </a:lnSpc>
              <a:spcBef>
                <a:spcPts val="800"/>
              </a:spcBef>
              <a:buSzTx/>
              <a:buNone/>
              <a:defRPr sz="2200" spc="-100"/>
            </a:pPr>
            <a:r>
              <a:t>		&lt;the, 1&gt;, &lt;the, 1&gt;, &lt;the, 1&gt; </a:t>
            </a:r>
            <a:r>
              <a:rPr>
                <a:latin typeface="Wingdings"/>
                <a:ea typeface="Wingdings"/>
                <a:cs typeface="Wingdings"/>
                <a:sym typeface="Wingdings"/>
              </a:rPr>
              <a:t> </a:t>
            </a:r>
            <a:r>
              <a:t>&lt;the, 3&gt; </a:t>
            </a:r>
            <a:endParaRPr sz="2800" spc="-50"/>
          </a:p>
          <a:p>
            <a:pPr marL="742950" lvl="1" indent="-285750">
              <a:lnSpc>
                <a:spcPct val="120000"/>
              </a:lnSpc>
              <a:spcBef>
                <a:spcPts val="800"/>
              </a:spcBef>
              <a:defRPr sz="2800" spc="-100"/>
            </a:pPr>
            <a:r>
              <a:t>reduce() should be commutative and associative</a:t>
            </a:r>
            <a:endParaRPr spc="-50"/>
          </a:p>
          <a:p>
            <a:pPr marL="742950" lvl="1" indent="-285750">
              <a:lnSpc>
                <a:spcPct val="120000"/>
              </a:lnSpc>
              <a:spcBef>
                <a:spcPts val="800"/>
              </a:spcBef>
              <a:defRPr sz="1600"/>
            </a:pPr>
            <a:endParaRPr spc="-50"/>
          </a:p>
          <a:p>
            <a:pPr marL="0" indent="0">
              <a:lnSpc>
                <a:spcPct val="120000"/>
              </a:lnSpc>
              <a:buSzTx/>
              <a:buNone/>
              <a:defRPr spc="-100">
                <a:latin typeface="Courier New"/>
                <a:ea typeface="Courier New"/>
                <a:cs typeface="Courier New"/>
                <a:sym typeface="Courier New"/>
              </a:defRPr>
            </a:pPr>
            <a:r>
              <a:t>partition(key, int) -&gt; int</a:t>
            </a:r>
          </a:p>
          <a:p>
            <a:pPr marL="742950" lvl="1" indent="-285750">
              <a:spcBef>
                <a:spcPts val="800"/>
              </a:spcBef>
              <a:defRPr sz="2800" spc="-100"/>
            </a:pPr>
            <a:r>
              <a:t>Need to aggregate intermediate vals with same key</a:t>
            </a:r>
            <a:endParaRPr spc="-50"/>
          </a:p>
          <a:p>
            <a:pPr marL="742950" lvl="1" indent="-285750">
              <a:spcBef>
                <a:spcPts val="800"/>
              </a:spcBef>
              <a:defRPr sz="2800" spc="-100"/>
            </a:pPr>
            <a:r>
              <a:t>Given n partitions, map key to partition 0 ≤ i &lt; n</a:t>
            </a:r>
            <a:endParaRPr spc="-50"/>
          </a:p>
          <a:p>
            <a:pPr marL="742950" lvl="1" indent="-285750">
              <a:spcBef>
                <a:spcPts val="800"/>
              </a:spcBef>
              <a:defRPr sz="2800" spc="-100"/>
            </a:pPr>
            <a:r>
              <a:t>Typically via hash(key) mod n</a:t>
            </a:r>
          </a:p>
        </p:txBody>
      </p:sp>
      <p:sp>
        <p:nvSpPr>
          <p:cNvPr id="817"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45</a:t>
            </a:fld>
            <a:endParaRPr/>
          </a:p>
        </p:txBody>
      </p:sp>
      <p:sp>
        <p:nvSpPr>
          <p:cNvPr id="818" name="Title 3"/>
          <p:cNvSpPr txBox="1">
            <a:spLocks noGrp="1"/>
          </p:cNvSpPr>
          <p:nvPr>
            <p:ph type="title"/>
          </p:nvPr>
        </p:nvSpPr>
        <p:spPr>
          <a:xfrm>
            <a:off x="350195" y="76200"/>
            <a:ext cx="8565206" cy="1066801"/>
          </a:xfrm>
          <a:prstGeom prst="rect">
            <a:avLst/>
          </a:prstGeom>
        </p:spPr>
        <p:txBody>
          <a:bodyPr/>
          <a:lstStyle/>
          <a:p>
            <a:r>
              <a:t>MapReduce:  Optimizations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1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816">
                                            <p:txEl>
                                              <p:pRg st="0" end="0"/>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816">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iterate>
                                    <p:tmAbs val="0"/>
                                  </p:iterate>
                                  <p:childTnLst>
                                    <p:set>
                                      <p:cBhvr>
                                        <p:cTn id="12" fill="hold"/>
                                        <p:tgtEl>
                                          <p:spTgt spid="816">
                                            <p:txEl>
                                              <p:pRg st="2" end="2"/>
                                            </p:txEl>
                                          </p:spTgt>
                                        </p:tgtEl>
                                        <p:attrNameLst>
                                          <p:attrName>style.visibility</p:attrName>
                                        </p:attrNameLst>
                                      </p:cBhvr>
                                      <p:to>
                                        <p:strVal val="visible"/>
                                      </p:to>
                                    </p:set>
                                  </p:childTnLst>
                                </p:cTn>
                              </p:par>
                              <p:par>
                                <p:cTn id="13" presetID="1" presetClass="entr" presetSubtype="0" fill="hold" grpId="1" nodeType="withEffect">
                                  <p:stCondLst>
                                    <p:cond delay="0"/>
                                  </p:stCondLst>
                                  <p:iterate>
                                    <p:tmAbs val="0"/>
                                  </p:iterate>
                                  <p:childTnLst>
                                    <p:set>
                                      <p:cBhvr>
                                        <p:cTn id="14" fill="hold"/>
                                        <p:tgtEl>
                                          <p:spTgt spid="816">
                                            <p:txEl>
                                              <p:pRg st="3" end="3"/>
                                            </p:txEl>
                                          </p:spTgt>
                                        </p:tgtEl>
                                        <p:attrNameLst>
                                          <p:attrName>style.visibility</p:attrName>
                                        </p:attrNameLst>
                                      </p:cBhvr>
                                      <p:to>
                                        <p:strVal val="visible"/>
                                      </p:to>
                                    </p:set>
                                  </p:childTnLst>
                                </p:cTn>
                              </p:par>
                              <p:par>
                                <p:cTn id="15" presetID="1" presetClass="entr" presetSubtype="0" fill="hold" grpId="1" nodeType="withEffect">
                                  <p:stCondLst>
                                    <p:cond delay="0"/>
                                  </p:stCondLst>
                                  <p:iterate>
                                    <p:tmAbs val="0"/>
                                  </p:iterate>
                                  <p:childTnLst>
                                    <p:set>
                                      <p:cBhvr>
                                        <p:cTn id="16" fill="hold"/>
                                        <p:tgtEl>
                                          <p:spTgt spid="81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816">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iterate>
                                    <p:tmAbs val="0"/>
                                  </p:iterate>
                                  <p:childTnLst>
                                    <p:set>
                                      <p:cBhvr>
                                        <p:cTn id="22" fill="hold"/>
                                        <p:tgtEl>
                                          <p:spTgt spid="816">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iterate>
                                    <p:tmAbs val="0"/>
                                  </p:iterate>
                                  <p:childTnLst>
                                    <p:set>
                                      <p:cBhvr>
                                        <p:cTn id="24" fill="hold"/>
                                        <p:tgtEl>
                                          <p:spTgt spid="816">
                                            <p:txEl>
                                              <p:pRg st="7" end="7"/>
                                            </p:txEl>
                                          </p:spTgt>
                                        </p:tgtEl>
                                        <p:attrNameLst>
                                          <p:attrName>style.visibility</p:attrName>
                                        </p:attrNameLst>
                                      </p:cBhvr>
                                      <p:to>
                                        <p:strVal val="visible"/>
                                      </p:to>
                                    </p:set>
                                  </p:childTnLst>
                                </p:cTn>
                              </p:par>
                              <p:par>
                                <p:cTn id="25" presetID="1" presetClass="entr" presetSubtype="0" fill="hold" grpId="1" nodeType="withEffect">
                                  <p:stCondLst>
                                    <p:cond delay="0"/>
                                  </p:stCondLst>
                                  <p:iterate>
                                    <p:tmAbs val="0"/>
                                  </p:iterate>
                                  <p:childTnLst>
                                    <p:set>
                                      <p:cBhvr>
                                        <p:cTn id="26" fill="hold"/>
                                        <p:tgtEl>
                                          <p:spTgt spid="8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 grpId="1" build="p"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46</a:t>
            </a:fld>
            <a:endParaRPr/>
          </a:p>
        </p:txBody>
      </p:sp>
      <p:sp>
        <p:nvSpPr>
          <p:cNvPr id="821" name="Title 3"/>
          <p:cNvSpPr txBox="1">
            <a:spLocks noGrp="1"/>
          </p:cNvSpPr>
          <p:nvPr>
            <p:ph type="title"/>
          </p:nvPr>
        </p:nvSpPr>
        <p:spPr>
          <a:xfrm>
            <a:off x="350195" y="76200"/>
            <a:ext cx="8565206" cy="1066801"/>
          </a:xfrm>
          <a:prstGeom prst="rect">
            <a:avLst/>
          </a:prstGeom>
        </p:spPr>
        <p:txBody>
          <a:bodyPr/>
          <a:lstStyle/>
          <a:p>
            <a:r>
              <a:t>Fault Tolerance in MapReduce</a:t>
            </a:r>
          </a:p>
        </p:txBody>
      </p:sp>
      <p:sp>
        <p:nvSpPr>
          <p:cNvPr id="822" name="Rectangle 3"/>
          <p:cNvSpPr txBox="1">
            <a:spLocks noGrp="1"/>
          </p:cNvSpPr>
          <p:nvPr>
            <p:ph type="body" idx="1"/>
          </p:nvPr>
        </p:nvSpPr>
        <p:spPr>
          <a:xfrm>
            <a:off x="2171700" y="1641475"/>
            <a:ext cx="6629400" cy="5029200"/>
          </a:xfrm>
          <a:prstGeom prst="rect">
            <a:avLst/>
          </a:prstGeom>
        </p:spPr>
        <p:txBody>
          <a:bodyPr>
            <a:normAutofit/>
          </a:bodyPr>
          <a:lstStyle/>
          <a:p>
            <a:pPr>
              <a:lnSpc>
                <a:spcPct val="120000"/>
              </a:lnSpc>
              <a:defRPr sz="2600" spc="-100"/>
            </a:pPr>
            <a:r>
              <a:rPr sz="2400" dirty="0"/>
              <a:t>Map worker writes intermediate output to local disk, separated by partitioning. Once completed, tells master node.</a:t>
            </a:r>
            <a:endParaRPr sz="400" spc="-50" dirty="0"/>
          </a:p>
          <a:p>
            <a:pPr>
              <a:lnSpc>
                <a:spcPct val="120000"/>
              </a:lnSpc>
              <a:defRPr sz="2600" spc="-100"/>
            </a:pPr>
            <a:r>
              <a:rPr sz="2400" dirty="0"/>
              <a:t>Reduce worker told of location of map task outputs, pulls their partition’s data from each mapper, execute function across data</a:t>
            </a:r>
            <a:endParaRPr sz="700" spc="-50" dirty="0"/>
          </a:p>
          <a:p>
            <a:pPr>
              <a:lnSpc>
                <a:spcPct val="120000"/>
              </a:lnSpc>
              <a:defRPr sz="2600" spc="-100"/>
            </a:pPr>
            <a:r>
              <a:rPr sz="2400" dirty="0"/>
              <a:t>Note:</a:t>
            </a:r>
          </a:p>
          <a:p>
            <a:pPr marL="742950" lvl="1" indent="-285750">
              <a:lnSpc>
                <a:spcPct val="120000"/>
              </a:lnSpc>
              <a:spcBef>
                <a:spcPts val="800"/>
              </a:spcBef>
              <a:defRPr sz="2400" spc="-100"/>
            </a:pPr>
            <a:r>
              <a:rPr sz="2000" dirty="0"/>
              <a:t>“All-to-all” shuffle b/w mappers and reducers</a:t>
            </a:r>
            <a:endParaRPr sz="2400" spc="-50" dirty="0"/>
          </a:p>
          <a:p>
            <a:pPr marL="742950" lvl="1" indent="-285750">
              <a:lnSpc>
                <a:spcPct val="120000"/>
              </a:lnSpc>
              <a:spcBef>
                <a:spcPts val="800"/>
              </a:spcBef>
              <a:defRPr sz="2400" spc="-100"/>
            </a:pPr>
            <a:r>
              <a:rPr sz="2000" dirty="0"/>
              <a:t>Written to disk (“materialized”) b/w </a:t>
            </a:r>
            <a:r>
              <a:rPr sz="2000" i="1" dirty="0"/>
              <a:t>each</a:t>
            </a:r>
            <a:r>
              <a:rPr sz="2000" dirty="0"/>
              <a:t> stage</a:t>
            </a:r>
          </a:p>
        </p:txBody>
      </p:sp>
      <p:pic>
        <p:nvPicPr>
          <p:cNvPr id="823" name="Picture 6" descr="Picture 6"/>
          <p:cNvPicPr>
            <a:picLocks noChangeAspect="1"/>
          </p:cNvPicPr>
          <p:nvPr/>
        </p:nvPicPr>
        <p:blipFill>
          <a:blip r:embed="rId2">
            <a:extLst/>
          </a:blip>
          <a:stretch>
            <a:fillRect/>
          </a:stretch>
        </p:blipFill>
        <p:spPr>
          <a:xfrm>
            <a:off x="350195" y="2101644"/>
            <a:ext cx="1611956" cy="3721511"/>
          </a:xfrm>
          <a:prstGeom prst="rect">
            <a:avLst/>
          </a:prstGeom>
          <a:ln w="12700">
            <a:miter lim="400000"/>
          </a:ln>
          <a:effectLst>
            <a:outerShdw blurRad="63500" rotWithShape="0">
              <a:srgbClr val="000000">
                <a:alpha val="4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822">
                                            <p:txEl>
                                              <p:pRg st="2" end="2"/>
                                            </p:txEl>
                                          </p:spTgt>
                                        </p:tgtEl>
                                        <p:attrNameLst>
                                          <p:attrName>style.visibility</p:attrName>
                                        </p:attrNameLst>
                                      </p:cBhvr>
                                      <p:to>
                                        <p:strVal val="visible"/>
                                      </p:to>
                                    </p:set>
                                    <p:animEffect transition="in" filter="dissolve">
                                      <p:cBhvr>
                                        <p:cTn id="7" dur="500"/>
                                        <p:tgtEl>
                                          <p:spTgt spid="822">
                                            <p:txEl>
                                              <p:pRg st="2" end="2"/>
                                            </p:txEl>
                                          </p:spTgt>
                                        </p:tgtEl>
                                      </p:cBhvr>
                                    </p:animEffect>
                                  </p:childTnLst>
                                </p:cTn>
                              </p:par>
                            </p:childTnLst>
                          </p:cTn>
                        </p:par>
                        <p:par>
                          <p:cTn id="8" fill="hold">
                            <p:stCondLst>
                              <p:cond delay="500"/>
                            </p:stCondLst>
                            <p:childTnLst>
                              <p:par>
                                <p:cTn id="9" presetID="9" presetClass="entr" fill="hold" grpId="1" nodeType="afterEffect">
                                  <p:stCondLst>
                                    <p:cond delay="0"/>
                                  </p:stCondLst>
                                  <p:iterate>
                                    <p:tmAbs val="0"/>
                                  </p:iterate>
                                  <p:childTnLst>
                                    <p:set>
                                      <p:cBhvr>
                                        <p:cTn id="10" fill="hold"/>
                                        <p:tgtEl>
                                          <p:spTgt spid="822">
                                            <p:txEl>
                                              <p:pRg st="3" end="3"/>
                                            </p:txEl>
                                          </p:spTgt>
                                        </p:tgtEl>
                                        <p:attrNameLst>
                                          <p:attrName>style.visibility</p:attrName>
                                        </p:attrNameLst>
                                      </p:cBhvr>
                                      <p:to>
                                        <p:strVal val="visible"/>
                                      </p:to>
                                    </p:set>
                                    <p:animEffect transition="in" filter="dissolve">
                                      <p:cBhvr>
                                        <p:cTn id="11" dur="500"/>
                                        <p:tgtEl>
                                          <p:spTgt spid="822">
                                            <p:txEl>
                                              <p:pRg st="3" end="3"/>
                                            </p:txEl>
                                          </p:spTgt>
                                        </p:tgtEl>
                                      </p:cBhvr>
                                    </p:animEffect>
                                  </p:childTnLst>
                                </p:cTn>
                              </p:par>
                            </p:childTnLst>
                          </p:cTn>
                        </p:par>
                        <p:par>
                          <p:cTn id="12" fill="hold">
                            <p:stCondLst>
                              <p:cond delay="1000"/>
                            </p:stCondLst>
                            <p:childTnLst>
                              <p:par>
                                <p:cTn id="13" presetID="9" presetClass="entr" fill="hold" grpId="1" nodeType="afterEffect">
                                  <p:stCondLst>
                                    <p:cond delay="0"/>
                                  </p:stCondLst>
                                  <p:iterate>
                                    <p:tmAbs val="0"/>
                                  </p:iterate>
                                  <p:childTnLst>
                                    <p:set>
                                      <p:cBhvr>
                                        <p:cTn id="14" fill="hold"/>
                                        <p:tgtEl>
                                          <p:spTgt spid="822">
                                            <p:txEl>
                                              <p:pRg st="4" end="4"/>
                                            </p:txEl>
                                          </p:spTgt>
                                        </p:tgtEl>
                                        <p:attrNameLst>
                                          <p:attrName>style.visibility</p:attrName>
                                        </p:attrNameLst>
                                      </p:cBhvr>
                                      <p:to>
                                        <p:strVal val="visible"/>
                                      </p:to>
                                    </p:set>
                                    <p:animEffect transition="in" filter="dissolve">
                                      <p:cBhvr>
                                        <p:cTn id="15" dur="500"/>
                                        <p:tgtEl>
                                          <p:spTgt spid="8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1" build="p" bldLvl="5"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47</a:t>
            </a:fld>
            <a:endParaRPr/>
          </a:p>
        </p:txBody>
      </p:sp>
      <p:sp>
        <p:nvSpPr>
          <p:cNvPr id="826" name="Title 3"/>
          <p:cNvSpPr txBox="1">
            <a:spLocks noGrp="1"/>
          </p:cNvSpPr>
          <p:nvPr>
            <p:ph type="title"/>
          </p:nvPr>
        </p:nvSpPr>
        <p:spPr>
          <a:xfrm>
            <a:off x="350195" y="76200"/>
            <a:ext cx="8565206" cy="1066801"/>
          </a:xfrm>
          <a:prstGeom prst="rect">
            <a:avLst/>
          </a:prstGeom>
        </p:spPr>
        <p:txBody>
          <a:bodyPr/>
          <a:lstStyle/>
          <a:p>
            <a:r>
              <a:t>Fault Tolerance in MapReduce</a:t>
            </a:r>
          </a:p>
        </p:txBody>
      </p:sp>
      <p:sp>
        <p:nvSpPr>
          <p:cNvPr id="827" name="Rectangle 3"/>
          <p:cNvSpPr txBox="1">
            <a:spLocks noGrp="1"/>
          </p:cNvSpPr>
          <p:nvPr>
            <p:ph type="body" idx="1"/>
          </p:nvPr>
        </p:nvSpPr>
        <p:spPr>
          <a:xfrm>
            <a:off x="350195" y="1447800"/>
            <a:ext cx="8565206" cy="5029200"/>
          </a:xfrm>
          <a:prstGeom prst="rect">
            <a:avLst/>
          </a:prstGeom>
        </p:spPr>
        <p:txBody>
          <a:bodyPr>
            <a:normAutofit fontScale="92500" lnSpcReduction="10000"/>
          </a:bodyPr>
          <a:lstStyle/>
          <a:p>
            <a:pPr>
              <a:defRPr sz="2600" spc="-100"/>
            </a:pPr>
            <a:r>
              <a:rPr dirty="0"/>
              <a:t>Master node monitors state of system</a:t>
            </a:r>
          </a:p>
          <a:p>
            <a:pPr marL="742950" lvl="1" indent="-285750">
              <a:spcBef>
                <a:spcPts val="800"/>
              </a:spcBef>
              <a:defRPr sz="2600" spc="-100"/>
            </a:pPr>
            <a:r>
              <a:rPr dirty="0"/>
              <a:t>If master failures, job aborts and client notified</a:t>
            </a:r>
            <a:endParaRPr sz="2800" spc="-50" dirty="0"/>
          </a:p>
          <a:p>
            <a:pPr marL="742950" lvl="1" indent="-285750">
              <a:spcBef>
                <a:spcPts val="800"/>
              </a:spcBef>
              <a:defRPr sz="500"/>
            </a:pPr>
            <a:endParaRPr sz="2800" spc="-50" dirty="0"/>
          </a:p>
          <a:p>
            <a:pPr>
              <a:defRPr sz="2600" spc="-100"/>
            </a:pPr>
            <a:r>
              <a:rPr dirty="0"/>
              <a:t>Map worker failure</a:t>
            </a:r>
            <a:endParaRPr spc="-50" dirty="0"/>
          </a:p>
          <a:p>
            <a:pPr marL="742950" lvl="1" indent="-285750">
              <a:spcBef>
                <a:spcPts val="800"/>
              </a:spcBef>
              <a:defRPr sz="2600" spc="-100"/>
            </a:pPr>
            <a:r>
              <a:rPr dirty="0"/>
              <a:t>Both in-progress/completed tasks marked as idle</a:t>
            </a:r>
            <a:endParaRPr sz="2800" spc="-50" dirty="0"/>
          </a:p>
          <a:p>
            <a:pPr marL="742950" lvl="1" indent="-285750">
              <a:spcBef>
                <a:spcPts val="800"/>
              </a:spcBef>
              <a:defRPr sz="2600" spc="-100"/>
            </a:pPr>
            <a:r>
              <a:rPr dirty="0"/>
              <a:t>Reduce workers notified when map task is re-executed on another map worker</a:t>
            </a:r>
            <a:endParaRPr sz="2800" spc="-50" dirty="0"/>
          </a:p>
          <a:p>
            <a:pPr marL="457200" lvl="1" indent="0">
              <a:spcBef>
                <a:spcPts val="800"/>
              </a:spcBef>
              <a:buNone/>
              <a:defRPr sz="500"/>
            </a:pPr>
            <a:endParaRPr sz="2800" spc="-50" dirty="0"/>
          </a:p>
          <a:p>
            <a:pPr>
              <a:defRPr sz="2600" spc="-100"/>
            </a:pPr>
            <a:r>
              <a:rPr dirty="0"/>
              <a:t>Reducer worker failure</a:t>
            </a:r>
          </a:p>
          <a:p>
            <a:pPr marL="742950" lvl="1" indent="-285750">
              <a:spcBef>
                <a:spcPts val="800"/>
              </a:spcBef>
              <a:defRPr sz="2600" spc="-100"/>
            </a:pPr>
            <a:r>
              <a:rPr dirty="0"/>
              <a:t>In-progress tasks are reset to idle (and re-executed)</a:t>
            </a:r>
            <a:endParaRPr sz="2800" spc="-50" dirty="0"/>
          </a:p>
          <a:p>
            <a:pPr marL="742950" lvl="1" indent="-285750">
              <a:spcBef>
                <a:spcPts val="800"/>
              </a:spcBef>
              <a:defRPr sz="2600" spc="-100"/>
            </a:pPr>
            <a:r>
              <a:rPr dirty="0"/>
              <a:t>Completed tasks had been written to global file system</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Slide Number Placeholder 2"/>
          <p:cNvSpPr txBox="1">
            <a:spLocks noGrp="1"/>
          </p:cNvSpPr>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48</a:t>
            </a:fld>
            <a:endParaRPr/>
          </a:p>
        </p:txBody>
      </p:sp>
      <p:sp>
        <p:nvSpPr>
          <p:cNvPr id="830" name="Title 3"/>
          <p:cNvSpPr txBox="1">
            <a:spLocks noGrp="1"/>
          </p:cNvSpPr>
          <p:nvPr>
            <p:ph type="title"/>
          </p:nvPr>
        </p:nvSpPr>
        <p:spPr>
          <a:xfrm>
            <a:off x="350195" y="76200"/>
            <a:ext cx="8565206" cy="1066801"/>
          </a:xfrm>
          <a:prstGeom prst="rect">
            <a:avLst/>
          </a:prstGeom>
        </p:spPr>
        <p:txBody>
          <a:bodyPr/>
          <a:lstStyle/>
          <a:p>
            <a:r>
              <a:t>Straggler Mitigation in MapReduce</a:t>
            </a:r>
          </a:p>
        </p:txBody>
      </p:sp>
      <p:sp>
        <p:nvSpPr>
          <p:cNvPr id="831" name="Rectangle 3"/>
          <p:cNvSpPr txBox="1">
            <a:spLocks noGrp="1"/>
          </p:cNvSpPr>
          <p:nvPr>
            <p:ph type="body" sz="quarter" idx="1"/>
          </p:nvPr>
        </p:nvSpPr>
        <p:spPr>
          <a:xfrm>
            <a:off x="531170" y="5124450"/>
            <a:ext cx="8203256" cy="1428750"/>
          </a:xfrm>
          <a:prstGeom prst="rect">
            <a:avLst/>
          </a:prstGeom>
        </p:spPr>
        <p:txBody>
          <a:bodyPr>
            <a:normAutofit lnSpcReduction="10000"/>
          </a:bodyPr>
          <a:lstStyle/>
          <a:p>
            <a:pPr>
              <a:defRPr sz="2600" spc="-100"/>
            </a:pPr>
            <a:r>
              <a:t>Tail latency means some workers finish late</a:t>
            </a:r>
          </a:p>
          <a:p>
            <a:pPr>
              <a:defRPr sz="2600" spc="-100"/>
            </a:pPr>
            <a:r>
              <a:t>For slow map tasks, execute in parallel on second map worker as “backup”, race to complete task</a:t>
            </a:r>
          </a:p>
        </p:txBody>
      </p:sp>
      <p:pic>
        <p:nvPicPr>
          <p:cNvPr id="832" name="Picture 2" descr="Picture 2"/>
          <p:cNvPicPr>
            <a:picLocks noChangeAspect="1"/>
          </p:cNvPicPr>
          <p:nvPr/>
        </p:nvPicPr>
        <p:blipFill>
          <a:blip r:embed="rId2">
            <a:extLst/>
          </a:blip>
          <a:stretch>
            <a:fillRect/>
          </a:stretch>
        </p:blipFill>
        <p:spPr>
          <a:xfrm>
            <a:off x="1492630" y="1651703"/>
            <a:ext cx="6280337" cy="3260022"/>
          </a:xfrm>
          <a:prstGeom prst="rect">
            <a:avLst/>
          </a:prstGeom>
          <a:ln w="12700">
            <a:miter lim="400000"/>
          </a:ln>
          <a:effectLst>
            <a:outerShdw blurRad="63500" rotWithShape="0">
              <a:srgbClr val="000000">
                <a:alpha val="4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222" name="Shape 156"/>
          <p:cNvGrpSpPr/>
          <p:nvPr/>
        </p:nvGrpSpPr>
        <p:grpSpPr>
          <a:xfrm>
            <a:off x="4275844" y="1477100"/>
            <a:ext cx="1410677" cy="1410676"/>
            <a:chOff x="0" y="0"/>
            <a:chExt cx="1410675" cy="1410675"/>
          </a:xfrm>
        </p:grpSpPr>
        <p:sp>
          <p:nvSpPr>
            <p:cNvPr id="220"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221"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225" name="Shape 159"/>
          <p:cNvGrpSpPr/>
          <p:nvPr/>
        </p:nvGrpSpPr>
        <p:grpSpPr>
          <a:xfrm>
            <a:off x="5906614" y="3150173"/>
            <a:ext cx="1410677" cy="1410677"/>
            <a:chOff x="0" y="0"/>
            <a:chExt cx="1410675" cy="1410675"/>
          </a:xfrm>
        </p:grpSpPr>
        <p:sp>
          <p:nvSpPr>
            <p:cNvPr id="22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2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226"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229" name="Shape 159"/>
          <p:cNvGrpSpPr/>
          <p:nvPr/>
        </p:nvGrpSpPr>
        <p:grpSpPr>
          <a:xfrm>
            <a:off x="2715223" y="3150173"/>
            <a:ext cx="1410677" cy="1410677"/>
            <a:chOff x="0" y="0"/>
            <a:chExt cx="1410675" cy="1410675"/>
          </a:xfrm>
        </p:grpSpPr>
        <p:sp>
          <p:nvSpPr>
            <p:cNvPr id="22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2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32" name="Shape 159"/>
          <p:cNvGrpSpPr/>
          <p:nvPr/>
        </p:nvGrpSpPr>
        <p:grpSpPr>
          <a:xfrm>
            <a:off x="4275844" y="4422986"/>
            <a:ext cx="1410677" cy="1410677"/>
            <a:chOff x="0" y="0"/>
            <a:chExt cx="1410675" cy="1410675"/>
          </a:xfrm>
        </p:grpSpPr>
        <p:sp>
          <p:nvSpPr>
            <p:cNvPr id="23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3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35" name="Shape 185"/>
          <p:cNvGrpSpPr/>
          <p:nvPr/>
        </p:nvGrpSpPr>
        <p:grpSpPr>
          <a:xfrm>
            <a:off x="616199" y="1860146"/>
            <a:ext cx="1144801" cy="812458"/>
            <a:chOff x="0" y="-133010"/>
            <a:chExt cx="1144799" cy="812457"/>
          </a:xfrm>
        </p:grpSpPr>
        <p:sp>
          <p:nvSpPr>
            <p:cNvPr id="233"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34"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sp>
        <p:nvSpPr>
          <p:cNvPr id="236" name="Shape 186"/>
          <p:cNvSpPr/>
          <p:nvPr/>
        </p:nvSpPr>
        <p:spPr>
          <a:xfrm>
            <a:off x="1777250" y="2267274"/>
            <a:ext cx="2482345" cy="1"/>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sp>
        <p:nvSpPr>
          <p:cNvPr id="237" name="Shape 187"/>
          <p:cNvSpPr txBox="1"/>
          <p:nvPr/>
        </p:nvSpPr>
        <p:spPr>
          <a:xfrm>
            <a:off x="1845540" y="1842334"/>
            <a:ext cx="2345764" cy="4048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Submit WordCount.java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242" name="Shape 156"/>
          <p:cNvGrpSpPr/>
          <p:nvPr/>
        </p:nvGrpSpPr>
        <p:grpSpPr>
          <a:xfrm>
            <a:off x="4275844" y="1477100"/>
            <a:ext cx="1410677" cy="1410676"/>
            <a:chOff x="0" y="0"/>
            <a:chExt cx="1410675" cy="1410675"/>
          </a:xfrm>
        </p:grpSpPr>
        <p:sp>
          <p:nvSpPr>
            <p:cNvPr id="240"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241"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245" name="Shape 159"/>
          <p:cNvGrpSpPr/>
          <p:nvPr/>
        </p:nvGrpSpPr>
        <p:grpSpPr>
          <a:xfrm>
            <a:off x="5906614" y="3150173"/>
            <a:ext cx="1410677" cy="1410677"/>
            <a:chOff x="0" y="0"/>
            <a:chExt cx="1410675" cy="1410675"/>
          </a:xfrm>
        </p:grpSpPr>
        <p:sp>
          <p:nvSpPr>
            <p:cNvPr id="24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4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246"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249" name="Shape 159"/>
          <p:cNvGrpSpPr/>
          <p:nvPr/>
        </p:nvGrpSpPr>
        <p:grpSpPr>
          <a:xfrm>
            <a:off x="2715223" y="3150173"/>
            <a:ext cx="1410677" cy="1410677"/>
            <a:chOff x="0" y="0"/>
            <a:chExt cx="1410675" cy="1410675"/>
          </a:xfrm>
        </p:grpSpPr>
        <p:sp>
          <p:nvSpPr>
            <p:cNvPr id="24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4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52" name="Shape 159"/>
          <p:cNvGrpSpPr/>
          <p:nvPr/>
        </p:nvGrpSpPr>
        <p:grpSpPr>
          <a:xfrm>
            <a:off x="4275844" y="4422986"/>
            <a:ext cx="1410677" cy="1410677"/>
            <a:chOff x="0" y="0"/>
            <a:chExt cx="1410675" cy="1410675"/>
          </a:xfrm>
        </p:grpSpPr>
        <p:sp>
          <p:nvSpPr>
            <p:cNvPr id="25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5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55" name="Shape 185"/>
          <p:cNvGrpSpPr/>
          <p:nvPr/>
        </p:nvGrpSpPr>
        <p:grpSpPr>
          <a:xfrm>
            <a:off x="616199" y="1860146"/>
            <a:ext cx="1144801" cy="812458"/>
            <a:chOff x="0" y="-133010"/>
            <a:chExt cx="1144799" cy="812457"/>
          </a:xfrm>
        </p:grpSpPr>
        <p:sp>
          <p:nvSpPr>
            <p:cNvPr id="253"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54"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sp>
        <p:nvSpPr>
          <p:cNvPr id="256" name="Shape 199"/>
          <p:cNvSpPr/>
          <p:nvPr/>
        </p:nvSpPr>
        <p:spPr>
          <a:xfrm>
            <a:off x="5574862" y="2594169"/>
            <a:ext cx="624423" cy="624423"/>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sp>
        <p:nvSpPr>
          <p:cNvPr id="257" name="Shape 200"/>
          <p:cNvSpPr txBox="1"/>
          <p:nvPr/>
        </p:nvSpPr>
        <p:spPr>
          <a:xfrm>
            <a:off x="5936802" y="2401441"/>
            <a:ext cx="1350301"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Launch executor</a:t>
            </a:r>
          </a:p>
        </p:txBody>
      </p:sp>
      <p:sp>
        <p:nvSpPr>
          <p:cNvPr id="258" name="Shape 201"/>
          <p:cNvSpPr/>
          <p:nvPr/>
        </p:nvSpPr>
        <p:spPr>
          <a:xfrm>
            <a:off x="5016256" y="2939650"/>
            <a:ext cx="1" cy="1431463"/>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sp>
        <p:nvSpPr>
          <p:cNvPr id="259" name="Shape 202"/>
          <p:cNvSpPr/>
          <p:nvPr/>
        </p:nvSpPr>
        <p:spPr>
          <a:xfrm flipH="1">
            <a:off x="3832901" y="2657524"/>
            <a:ext cx="624423" cy="624424"/>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sp>
        <p:nvSpPr>
          <p:cNvPr id="260" name="Shape 203"/>
          <p:cNvSpPr txBox="1"/>
          <p:nvPr/>
        </p:nvSpPr>
        <p:spPr>
          <a:xfrm>
            <a:off x="3440549" y="2477641"/>
            <a:ext cx="1144801"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Launch driver</a:t>
            </a:r>
          </a:p>
        </p:txBody>
      </p:sp>
      <p:sp>
        <p:nvSpPr>
          <p:cNvPr id="261" name="Shape 204"/>
          <p:cNvSpPr txBox="1"/>
          <p:nvPr/>
        </p:nvSpPr>
        <p:spPr>
          <a:xfrm>
            <a:off x="5024174" y="3839309"/>
            <a:ext cx="1350301"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Launch executor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266" name="Shape 156"/>
          <p:cNvGrpSpPr/>
          <p:nvPr/>
        </p:nvGrpSpPr>
        <p:grpSpPr>
          <a:xfrm>
            <a:off x="4275844" y="1477100"/>
            <a:ext cx="1410677" cy="1410676"/>
            <a:chOff x="0" y="0"/>
            <a:chExt cx="1410675" cy="1410675"/>
          </a:xfrm>
        </p:grpSpPr>
        <p:sp>
          <p:nvSpPr>
            <p:cNvPr id="264"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265"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269" name="Shape 159"/>
          <p:cNvGrpSpPr/>
          <p:nvPr/>
        </p:nvGrpSpPr>
        <p:grpSpPr>
          <a:xfrm>
            <a:off x="5906614" y="3150173"/>
            <a:ext cx="1410677" cy="1410677"/>
            <a:chOff x="0" y="0"/>
            <a:chExt cx="1410675" cy="1410675"/>
          </a:xfrm>
        </p:grpSpPr>
        <p:sp>
          <p:nvSpPr>
            <p:cNvPr id="26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6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270"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273" name="Shape 159"/>
          <p:cNvGrpSpPr/>
          <p:nvPr/>
        </p:nvGrpSpPr>
        <p:grpSpPr>
          <a:xfrm>
            <a:off x="2715223" y="3150173"/>
            <a:ext cx="1410677" cy="1410677"/>
            <a:chOff x="0" y="0"/>
            <a:chExt cx="1410675" cy="1410675"/>
          </a:xfrm>
        </p:grpSpPr>
        <p:sp>
          <p:nvSpPr>
            <p:cNvPr id="271"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72"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76" name="Shape 159"/>
          <p:cNvGrpSpPr/>
          <p:nvPr/>
        </p:nvGrpSpPr>
        <p:grpSpPr>
          <a:xfrm>
            <a:off x="4275844" y="4422986"/>
            <a:ext cx="1410677" cy="1410677"/>
            <a:chOff x="0" y="0"/>
            <a:chExt cx="1410675" cy="1410675"/>
          </a:xfrm>
        </p:grpSpPr>
        <p:sp>
          <p:nvSpPr>
            <p:cNvPr id="27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7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279" name="Shape 185"/>
          <p:cNvGrpSpPr/>
          <p:nvPr/>
        </p:nvGrpSpPr>
        <p:grpSpPr>
          <a:xfrm>
            <a:off x="616199" y="1860146"/>
            <a:ext cx="1144801" cy="812458"/>
            <a:chOff x="0" y="-133010"/>
            <a:chExt cx="1144799" cy="812457"/>
          </a:xfrm>
        </p:grpSpPr>
        <p:sp>
          <p:nvSpPr>
            <p:cNvPr id="277"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78"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282" name="Shape 216"/>
          <p:cNvGrpSpPr/>
          <p:nvPr/>
        </p:nvGrpSpPr>
        <p:grpSpPr>
          <a:xfrm>
            <a:off x="2908331" y="3483411"/>
            <a:ext cx="1024460" cy="744201"/>
            <a:chOff x="0" y="0"/>
            <a:chExt cx="1024459" cy="744200"/>
          </a:xfrm>
        </p:grpSpPr>
        <p:sp>
          <p:nvSpPr>
            <p:cNvPr id="280"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281"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driver</a:t>
              </a:r>
            </a:p>
          </p:txBody>
        </p:sp>
      </p:grpSp>
      <p:grpSp>
        <p:nvGrpSpPr>
          <p:cNvPr id="285" name="Group"/>
          <p:cNvGrpSpPr/>
          <p:nvPr/>
        </p:nvGrpSpPr>
        <p:grpSpPr>
          <a:xfrm>
            <a:off x="4468952" y="4756224"/>
            <a:ext cx="1024460" cy="744201"/>
            <a:chOff x="0" y="0"/>
            <a:chExt cx="1024459" cy="744200"/>
          </a:xfrm>
        </p:grpSpPr>
        <p:sp>
          <p:nvSpPr>
            <p:cNvPr id="283"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284"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288" name="Group"/>
          <p:cNvGrpSpPr/>
          <p:nvPr/>
        </p:nvGrpSpPr>
        <p:grpSpPr>
          <a:xfrm>
            <a:off x="6099723" y="3483411"/>
            <a:ext cx="1024460" cy="744201"/>
            <a:chOff x="0" y="0"/>
            <a:chExt cx="1024459" cy="744200"/>
          </a:xfrm>
        </p:grpSpPr>
        <p:sp>
          <p:nvSpPr>
            <p:cNvPr id="286"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287"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293" name="Shape 156"/>
          <p:cNvGrpSpPr/>
          <p:nvPr/>
        </p:nvGrpSpPr>
        <p:grpSpPr>
          <a:xfrm>
            <a:off x="4275844" y="1477100"/>
            <a:ext cx="1410677" cy="1410676"/>
            <a:chOff x="0" y="0"/>
            <a:chExt cx="1410675" cy="1410675"/>
          </a:xfrm>
        </p:grpSpPr>
        <p:sp>
          <p:nvSpPr>
            <p:cNvPr id="291"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292"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296" name="Shape 159"/>
          <p:cNvGrpSpPr/>
          <p:nvPr/>
        </p:nvGrpSpPr>
        <p:grpSpPr>
          <a:xfrm>
            <a:off x="5906614" y="3150173"/>
            <a:ext cx="1410677" cy="1410677"/>
            <a:chOff x="0" y="0"/>
            <a:chExt cx="1410675" cy="1410675"/>
          </a:xfrm>
        </p:grpSpPr>
        <p:sp>
          <p:nvSpPr>
            <p:cNvPr id="29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9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297"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300" name="Shape 159"/>
          <p:cNvGrpSpPr/>
          <p:nvPr/>
        </p:nvGrpSpPr>
        <p:grpSpPr>
          <a:xfrm>
            <a:off x="2715223" y="3150173"/>
            <a:ext cx="1410677" cy="1410677"/>
            <a:chOff x="0" y="0"/>
            <a:chExt cx="1410675" cy="1410675"/>
          </a:xfrm>
        </p:grpSpPr>
        <p:sp>
          <p:nvSpPr>
            <p:cNvPr id="298"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299"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303" name="Shape 159"/>
          <p:cNvGrpSpPr/>
          <p:nvPr/>
        </p:nvGrpSpPr>
        <p:grpSpPr>
          <a:xfrm>
            <a:off x="4275844" y="4422986"/>
            <a:ext cx="1410677" cy="1410677"/>
            <a:chOff x="0" y="0"/>
            <a:chExt cx="1410675" cy="1410675"/>
          </a:xfrm>
        </p:grpSpPr>
        <p:sp>
          <p:nvSpPr>
            <p:cNvPr id="301"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02"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306" name="Shape 185"/>
          <p:cNvGrpSpPr/>
          <p:nvPr/>
        </p:nvGrpSpPr>
        <p:grpSpPr>
          <a:xfrm>
            <a:off x="616199" y="1860146"/>
            <a:ext cx="1144801" cy="812458"/>
            <a:chOff x="0" y="-133010"/>
            <a:chExt cx="1144799" cy="812457"/>
          </a:xfrm>
        </p:grpSpPr>
        <p:sp>
          <p:nvSpPr>
            <p:cNvPr id="304"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05"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309" name="Group"/>
          <p:cNvGrpSpPr/>
          <p:nvPr/>
        </p:nvGrpSpPr>
        <p:grpSpPr>
          <a:xfrm>
            <a:off x="4468952" y="4756224"/>
            <a:ext cx="1024460" cy="744201"/>
            <a:chOff x="0" y="0"/>
            <a:chExt cx="1024459" cy="744200"/>
          </a:xfrm>
        </p:grpSpPr>
        <p:sp>
          <p:nvSpPr>
            <p:cNvPr id="307"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08"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312" name="Group"/>
          <p:cNvGrpSpPr/>
          <p:nvPr/>
        </p:nvGrpSpPr>
        <p:grpSpPr>
          <a:xfrm>
            <a:off x="6099723" y="3483411"/>
            <a:ext cx="1024460" cy="744201"/>
            <a:chOff x="0" y="0"/>
            <a:chExt cx="1024459" cy="744200"/>
          </a:xfrm>
        </p:grpSpPr>
        <p:sp>
          <p:nvSpPr>
            <p:cNvPr id="310"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11"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315" name="Shape 233"/>
          <p:cNvGrpSpPr/>
          <p:nvPr/>
        </p:nvGrpSpPr>
        <p:grpSpPr>
          <a:xfrm>
            <a:off x="616199" y="2966371"/>
            <a:ext cx="1144801" cy="812458"/>
            <a:chOff x="0" y="-133010"/>
            <a:chExt cx="1144799" cy="812457"/>
          </a:xfrm>
        </p:grpSpPr>
        <p:sp>
          <p:nvSpPr>
            <p:cNvPr id="313"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14"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sp>
        <p:nvSpPr>
          <p:cNvPr id="316" name="Shape 235"/>
          <p:cNvSpPr txBox="1"/>
          <p:nvPr/>
        </p:nvSpPr>
        <p:spPr>
          <a:xfrm rot="20596664">
            <a:off x="1604254" y="2461435"/>
            <a:ext cx="2857073" cy="4048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Submit FindTopTweets.java</a:t>
            </a:r>
          </a:p>
        </p:txBody>
      </p:sp>
      <p:sp>
        <p:nvSpPr>
          <p:cNvPr id="317" name="Shape 234"/>
          <p:cNvSpPr/>
          <p:nvPr/>
        </p:nvSpPr>
        <p:spPr>
          <a:xfrm flipV="1">
            <a:off x="1777250" y="2521376"/>
            <a:ext cx="2486782" cy="736899"/>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grpSp>
        <p:nvGrpSpPr>
          <p:cNvPr id="320" name="Shape 216"/>
          <p:cNvGrpSpPr/>
          <p:nvPr/>
        </p:nvGrpSpPr>
        <p:grpSpPr>
          <a:xfrm>
            <a:off x="2908331" y="3483411"/>
            <a:ext cx="1024460" cy="744201"/>
            <a:chOff x="0" y="0"/>
            <a:chExt cx="1024459" cy="744200"/>
          </a:xfrm>
        </p:grpSpPr>
        <p:sp>
          <p:nvSpPr>
            <p:cNvPr id="318"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19"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driver</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sz="1800" b="0"/>
            </a:pPr>
            <a:endParaRPr/>
          </a:p>
        </p:txBody>
      </p:sp>
      <p:grpSp>
        <p:nvGrpSpPr>
          <p:cNvPr id="325" name="Shape 156"/>
          <p:cNvGrpSpPr/>
          <p:nvPr/>
        </p:nvGrpSpPr>
        <p:grpSpPr>
          <a:xfrm>
            <a:off x="4275844" y="1477100"/>
            <a:ext cx="1410677" cy="1410676"/>
            <a:chOff x="0" y="0"/>
            <a:chExt cx="1410675" cy="1410675"/>
          </a:xfrm>
        </p:grpSpPr>
        <p:sp>
          <p:nvSpPr>
            <p:cNvPr id="323"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sz="1600" b="0"/>
              </a:pPr>
              <a:endParaRPr/>
            </a:p>
          </p:txBody>
        </p:sp>
        <p:sp>
          <p:nvSpPr>
            <p:cNvPr id="324"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600" b="0"/>
              </a:lvl1pPr>
            </a:lstStyle>
            <a:p>
              <a:r>
                <a:t>Cluster Manager</a:t>
              </a:r>
            </a:p>
          </p:txBody>
        </p:sp>
      </p:grpSp>
      <p:grpSp>
        <p:nvGrpSpPr>
          <p:cNvPr id="328" name="Shape 159"/>
          <p:cNvGrpSpPr/>
          <p:nvPr/>
        </p:nvGrpSpPr>
        <p:grpSpPr>
          <a:xfrm>
            <a:off x="5906614" y="3150173"/>
            <a:ext cx="1410677" cy="1410677"/>
            <a:chOff x="0" y="0"/>
            <a:chExt cx="1410675" cy="1410675"/>
          </a:xfrm>
        </p:grpSpPr>
        <p:sp>
          <p:nvSpPr>
            <p:cNvPr id="326"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27"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sp>
        <p:nvSpPr>
          <p:cNvPr id="329"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defTabSz="1219200">
              <a:defRPr sz="1800" b="0"/>
            </a:lvl1pPr>
          </a:lstStyle>
          <a:p>
            <a:r>
              <a:t>Cluster</a:t>
            </a:r>
          </a:p>
        </p:txBody>
      </p:sp>
      <p:grpSp>
        <p:nvGrpSpPr>
          <p:cNvPr id="332" name="Shape 159"/>
          <p:cNvGrpSpPr/>
          <p:nvPr/>
        </p:nvGrpSpPr>
        <p:grpSpPr>
          <a:xfrm>
            <a:off x="2715223" y="3150173"/>
            <a:ext cx="1410677" cy="1410677"/>
            <a:chOff x="0" y="0"/>
            <a:chExt cx="1410675" cy="1410675"/>
          </a:xfrm>
        </p:grpSpPr>
        <p:sp>
          <p:nvSpPr>
            <p:cNvPr id="33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3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335" name="Shape 159"/>
          <p:cNvGrpSpPr/>
          <p:nvPr/>
        </p:nvGrpSpPr>
        <p:grpSpPr>
          <a:xfrm>
            <a:off x="4275844" y="4422986"/>
            <a:ext cx="1410677" cy="1410677"/>
            <a:chOff x="0" y="0"/>
            <a:chExt cx="1410675" cy="1410675"/>
          </a:xfrm>
        </p:grpSpPr>
        <p:sp>
          <p:nvSpPr>
            <p:cNvPr id="33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3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Worker</a:t>
              </a:r>
            </a:p>
          </p:txBody>
        </p:sp>
      </p:grpSp>
      <p:grpSp>
        <p:nvGrpSpPr>
          <p:cNvPr id="338" name="Shape 185"/>
          <p:cNvGrpSpPr/>
          <p:nvPr/>
        </p:nvGrpSpPr>
        <p:grpSpPr>
          <a:xfrm>
            <a:off x="616199" y="1860146"/>
            <a:ext cx="1144801" cy="812458"/>
            <a:chOff x="0" y="-133010"/>
            <a:chExt cx="1144799" cy="812457"/>
          </a:xfrm>
        </p:grpSpPr>
        <p:sp>
          <p:nvSpPr>
            <p:cNvPr id="336"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37"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grpSp>
        <p:nvGrpSpPr>
          <p:cNvPr id="341" name="Group"/>
          <p:cNvGrpSpPr/>
          <p:nvPr/>
        </p:nvGrpSpPr>
        <p:grpSpPr>
          <a:xfrm>
            <a:off x="4468952" y="4756224"/>
            <a:ext cx="1024460" cy="744201"/>
            <a:chOff x="0" y="0"/>
            <a:chExt cx="1024459" cy="744200"/>
          </a:xfrm>
        </p:grpSpPr>
        <p:sp>
          <p:nvSpPr>
            <p:cNvPr id="339"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40"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344" name="Group"/>
          <p:cNvGrpSpPr/>
          <p:nvPr/>
        </p:nvGrpSpPr>
        <p:grpSpPr>
          <a:xfrm>
            <a:off x="6099723" y="3483411"/>
            <a:ext cx="1024460" cy="744201"/>
            <a:chOff x="0" y="0"/>
            <a:chExt cx="1024459" cy="744200"/>
          </a:xfrm>
        </p:grpSpPr>
        <p:sp>
          <p:nvSpPr>
            <p:cNvPr id="342"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43"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executor</a:t>
              </a:r>
            </a:p>
          </p:txBody>
        </p:sp>
      </p:grpSp>
      <p:grpSp>
        <p:nvGrpSpPr>
          <p:cNvPr id="347" name="Shape 233"/>
          <p:cNvGrpSpPr/>
          <p:nvPr/>
        </p:nvGrpSpPr>
        <p:grpSpPr>
          <a:xfrm>
            <a:off x="616199" y="2966371"/>
            <a:ext cx="1144801" cy="812458"/>
            <a:chOff x="0" y="-133010"/>
            <a:chExt cx="1144799" cy="812457"/>
          </a:xfrm>
        </p:grpSpPr>
        <p:sp>
          <p:nvSpPr>
            <p:cNvPr id="345"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sz="1800" b="0"/>
              </a:pPr>
              <a:endParaRPr/>
            </a:p>
          </p:txBody>
        </p:sp>
        <p:sp>
          <p:nvSpPr>
            <p:cNvPr id="346"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800" b="0"/>
              </a:lvl1pPr>
            </a:lstStyle>
            <a:p>
              <a:r>
                <a:t>Client</a:t>
              </a:r>
            </a:p>
          </p:txBody>
        </p:sp>
      </p:grpSp>
      <p:sp>
        <p:nvSpPr>
          <p:cNvPr id="348" name="Shape 201"/>
          <p:cNvSpPr/>
          <p:nvPr/>
        </p:nvSpPr>
        <p:spPr>
          <a:xfrm>
            <a:off x="5016257" y="2939650"/>
            <a:ext cx="1" cy="1431463"/>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sp>
        <p:nvSpPr>
          <p:cNvPr id="349" name="Shape 202"/>
          <p:cNvSpPr/>
          <p:nvPr/>
        </p:nvSpPr>
        <p:spPr>
          <a:xfrm flipH="1">
            <a:off x="3832901" y="2657524"/>
            <a:ext cx="624423" cy="624424"/>
          </a:xfrm>
          <a:prstGeom prst="line">
            <a:avLst/>
          </a:prstGeom>
          <a:ln w="25400">
            <a:solidFill>
              <a:srgbClr val="FF0000"/>
            </a:solidFill>
            <a:tailEnd type="triangle"/>
          </a:ln>
        </p:spPr>
        <p:txBody>
          <a:bodyPr lIns="45719" rIns="45719"/>
          <a:lstStyle/>
          <a:p>
            <a:pPr algn="l" defTabSz="1219200">
              <a:defRPr sz="1800" b="0">
                <a:solidFill>
                  <a:srgbClr val="FFFFFF"/>
                </a:solidFill>
              </a:defRPr>
            </a:pPr>
            <a:endParaRPr/>
          </a:p>
        </p:txBody>
      </p:sp>
      <p:sp>
        <p:nvSpPr>
          <p:cNvPr id="350" name="Shape 203"/>
          <p:cNvSpPr txBox="1"/>
          <p:nvPr/>
        </p:nvSpPr>
        <p:spPr>
          <a:xfrm>
            <a:off x="3098293" y="2477641"/>
            <a:ext cx="1144801"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Launch executor</a:t>
            </a:r>
          </a:p>
        </p:txBody>
      </p:sp>
      <p:sp>
        <p:nvSpPr>
          <p:cNvPr id="351" name="Shape 204"/>
          <p:cNvSpPr txBox="1"/>
          <p:nvPr/>
        </p:nvSpPr>
        <p:spPr>
          <a:xfrm>
            <a:off x="5024173" y="3839309"/>
            <a:ext cx="1350301" cy="6334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gn="l" defTabSz="1219200">
              <a:defRPr sz="1600" b="0">
                <a:solidFill>
                  <a:srgbClr val="FF0000"/>
                </a:solidFill>
              </a:defRPr>
            </a:lvl1pPr>
          </a:lstStyle>
          <a:p>
            <a:r>
              <a:t>Launch driver</a:t>
            </a:r>
          </a:p>
        </p:txBody>
      </p:sp>
      <p:grpSp>
        <p:nvGrpSpPr>
          <p:cNvPr id="354" name="Shape 216"/>
          <p:cNvGrpSpPr/>
          <p:nvPr/>
        </p:nvGrpSpPr>
        <p:grpSpPr>
          <a:xfrm>
            <a:off x="2908331" y="3483411"/>
            <a:ext cx="1024460" cy="744201"/>
            <a:chOff x="0" y="0"/>
            <a:chExt cx="1024459" cy="744200"/>
          </a:xfrm>
        </p:grpSpPr>
        <p:sp>
          <p:nvSpPr>
            <p:cNvPr id="352"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sz="1200" b="0"/>
              </a:pPr>
              <a:endParaRPr/>
            </a:p>
          </p:txBody>
        </p:sp>
        <p:sp>
          <p:nvSpPr>
            <p:cNvPr id="353"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noAutofit/>
            </a:bodyPr>
            <a:lstStyle>
              <a:lvl1pPr defTabSz="1219200">
                <a:defRPr sz="1200" b="0"/>
              </a:lvl1pPr>
            </a:lstStyle>
            <a:p>
              <a:r>
                <a:t>Word Count driver</a:t>
              </a:r>
            </a:p>
          </p:txBody>
        </p:sp>
      </p:gr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Times New Roman"/>
        <a:ea typeface="Times New Roman"/>
        <a:cs typeface="Times New Roman"/>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Times New Roman"/>
        <a:ea typeface="Times New Roman"/>
        <a:cs typeface="Times New Roman"/>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000" b="1"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2683</Words>
  <Application>Microsoft Macintosh PowerPoint</Application>
  <PresentationFormat>On-screen Show (4:3)</PresentationFormat>
  <Paragraphs>414</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Consolas</vt:lpstr>
      <vt:lpstr>Courier New</vt:lpstr>
      <vt:lpstr>Source Sans Pro</vt:lpstr>
      <vt:lpstr>Times New Roman</vt:lpstr>
      <vt:lpstr>Wingdings</vt:lpstr>
      <vt:lpstr>1_Office Theme</vt:lpstr>
      <vt:lpstr>Batch Processing</vt:lpstr>
      <vt:lpstr>Basic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architecture</vt:lpstr>
      <vt:lpstr>Two levels of scheduling</vt:lpstr>
      <vt:lpstr>Case Study: MapReduce</vt:lpstr>
      <vt:lpstr>Application: Word count</vt:lpstr>
      <vt:lpstr>Application: Word count</vt:lpstr>
      <vt:lpstr>PowerPoint Presentation</vt:lpstr>
      <vt:lpstr>PowerPoint Presentation</vt:lpstr>
      <vt:lpstr>PowerPoint Presentation</vt:lpstr>
      <vt:lpstr>PowerPoint Presentation</vt:lpstr>
      <vt:lpstr>PowerPoint Presentation</vt:lpstr>
      <vt:lpstr>PowerPoint Presentation</vt:lpstr>
      <vt:lpstr>Merging results computed locally</vt:lpstr>
      <vt:lpstr>PowerPoint Presentation</vt:lpstr>
      <vt:lpstr>PowerPoint Presentation</vt:lpstr>
      <vt:lpstr>PowerPoint Presentation</vt:lpstr>
      <vt:lpstr>PowerPoint Presentation</vt:lpstr>
      <vt:lpstr>PowerPoint Presentation</vt:lpstr>
      <vt:lpstr>MapReduce</vt:lpstr>
      <vt:lpstr>MapReduce Interface</vt:lpstr>
      <vt:lpstr>MapReduce: Word count</vt:lpstr>
      <vt:lpstr>MapReduce: Word count</vt:lpstr>
      <vt:lpstr>Synchronization Barrier</vt:lpstr>
      <vt:lpstr>PowerPoint Presentation</vt:lpstr>
      <vt:lpstr>Brainstorm: Top K</vt:lpstr>
      <vt:lpstr>Brainstorm: Top K</vt:lpstr>
      <vt:lpstr>Brainstorm: Top K</vt:lpstr>
      <vt:lpstr>Brainstorm: Top K</vt:lpstr>
      <vt:lpstr>Monday 3/25</vt:lpstr>
      <vt:lpstr>Application:  Word Count</vt:lpstr>
      <vt:lpstr>Using partial aggregation</vt:lpstr>
      <vt:lpstr>Using partial aggregation</vt:lpstr>
      <vt:lpstr>MapReduce:  Programming Interface</vt:lpstr>
      <vt:lpstr>MapReduce:  Programming Interface</vt:lpstr>
      <vt:lpstr>MapReduce:  Optimizations</vt:lpstr>
      <vt:lpstr>Fault Tolerance in MapReduce</vt:lpstr>
      <vt:lpstr>Fault Tolerance in MapReduce</vt:lpstr>
      <vt:lpstr>Straggler Mitigation in MapReduce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Processing</dc:title>
  <cp:lastModifiedBy>Freedman</cp:lastModifiedBy>
  <cp:revision>3</cp:revision>
  <cp:lastPrinted>2019-03-13T05:05:03Z</cp:lastPrinted>
  <dcterms:modified xsi:type="dcterms:W3CDTF">2019-03-13T05:05:10Z</dcterms:modified>
</cp:coreProperties>
</file>