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3"/>
  </p:notesMasterIdLst>
  <p:handoutMasterIdLst>
    <p:handoutMasterId r:id="rId14"/>
  </p:handoutMasterIdLst>
  <p:sldIdLst>
    <p:sldId id="381" r:id="rId2"/>
    <p:sldId id="314" r:id="rId3"/>
    <p:sldId id="382" r:id="rId4"/>
    <p:sldId id="315" r:id="rId5"/>
    <p:sldId id="383" r:id="rId6"/>
    <p:sldId id="384" r:id="rId7"/>
    <p:sldId id="385" r:id="rId8"/>
    <p:sldId id="378" r:id="rId9"/>
    <p:sldId id="386" r:id="rId10"/>
    <p:sldId id="387" r:id="rId11"/>
    <p:sldId id="389" r:id="rId12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6204"/>
    <a:srgbClr val="FFFF99"/>
    <a:srgbClr val="0000FF"/>
    <a:srgbClr val="92D050"/>
    <a:srgbClr val="CCFFFF"/>
    <a:srgbClr val="FFCC99"/>
    <a:srgbClr val="FF3300"/>
    <a:srgbClr val="FFCC00"/>
    <a:srgbClr val="0099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10" autoAdjust="0"/>
    <p:restoredTop sz="83879" autoAdjust="0"/>
  </p:normalViewPr>
  <p:slideViewPr>
    <p:cSldViewPr snapToGrid="0">
      <p:cViewPr>
        <p:scale>
          <a:sx n="67" d="100"/>
          <a:sy n="67" d="100"/>
        </p:scale>
        <p:origin x="1768" y="3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848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zheng Tu" userId="64bf4c960b37f5df" providerId="Windows Live" clId="Web-{428C2F21-9C54-4D1F-B2F9-E0F73F442FB6}"/>
    <pc:docChg chg="addSld delSld modSld">
      <pc:chgData name="Jinzheng Tu" userId="64bf4c960b37f5df" providerId="Windows Live" clId="Web-{428C2F21-9C54-4D1F-B2F9-E0F73F442FB6}" dt="2019-03-31T21:44:30.190" v="1548"/>
      <pc:docMkLst>
        <pc:docMk/>
      </pc:docMkLst>
      <pc:sldChg chg="addSp modSp mod setBg">
        <pc:chgData name="Jinzheng Tu" userId="64bf4c960b37f5df" providerId="Windows Live" clId="Web-{428C2F21-9C54-4D1F-B2F9-E0F73F442FB6}" dt="2019-03-31T20:55:49.777" v="295"/>
        <pc:sldMkLst>
          <pc:docMk/>
          <pc:sldMk cId="1717073432" sldId="314"/>
        </pc:sldMkLst>
        <pc:spChg chg="mod ord">
          <ac:chgData name="Jinzheng Tu" userId="64bf4c960b37f5df" providerId="Windows Live" clId="Web-{428C2F21-9C54-4D1F-B2F9-E0F73F442FB6}" dt="2019-03-31T20:53:26.011" v="187"/>
          <ac:spMkLst>
            <pc:docMk/>
            <pc:sldMk cId="1717073432" sldId="314"/>
            <ac:spMk id="4" creationId="{00000000-0000-0000-0000-000000000000}"/>
          </ac:spMkLst>
        </pc:spChg>
        <pc:spChg chg="mod">
          <ac:chgData name="Jinzheng Tu" userId="64bf4c960b37f5df" providerId="Windows Live" clId="Web-{428C2F21-9C54-4D1F-B2F9-E0F73F442FB6}" dt="2019-03-31T20:53:26.011" v="187"/>
          <ac:spMkLst>
            <pc:docMk/>
            <pc:sldMk cId="1717073432" sldId="314"/>
            <ac:spMk id="16386" creationId="{00000000-0000-0000-0000-000000000000}"/>
          </ac:spMkLst>
        </pc:spChg>
        <pc:spChg chg="mod ord">
          <ac:chgData name="Jinzheng Tu" userId="64bf4c960b37f5df" providerId="Windows Live" clId="Web-{428C2F21-9C54-4D1F-B2F9-E0F73F442FB6}" dt="2019-03-31T20:55:49.777" v="295"/>
          <ac:spMkLst>
            <pc:docMk/>
            <pc:sldMk cId="1717073432" sldId="314"/>
            <ac:spMk id="16387" creationId="{00000000-0000-0000-0000-000000000000}"/>
          </ac:spMkLst>
        </pc:spChg>
        <pc:picChg chg="add mod">
          <ac:chgData name="Jinzheng Tu" userId="64bf4c960b37f5df" providerId="Windows Live" clId="Web-{428C2F21-9C54-4D1F-B2F9-E0F73F442FB6}" dt="2019-03-31T20:54:38.136" v="220" actId="1076"/>
          <ac:picMkLst>
            <pc:docMk/>
            <pc:sldMk cId="1717073432" sldId="314"/>
            <ac:picMk id="2" creationId="{B2750A59-A44B-4D45-9782-CA9F94E8E903}"/>
          </ac:picMkLst>
        </pc:picChg>
      </pc:sldChg>
      <pc:sldChg chg="modSp">
        <pc:chgData name="Jinzheng Tu" userId="64bf4c960b37f5df" providerId="Windows Live" clId="Web-{428C2F21-9C54-4D1F-B2F9-E0F73F442FB6}" dt="2019-03-31T21:08:49.279" v="885" actId="20577"/>
        <pc:sldMkLst>
          <pc:docMk/>
          <pc:sldMk cId="551458153" sldId="315"/>
        </pc:sldMkLst>
        <pc:spChg chg="mod">
          <ac:chgData name="Jinzheng Tu" userId="64bf4c960b37f5df" providerId="Windows Live" clId="Web-{428C2F21-9C54-4D1F-B2F9-E0F73F442FB6}" dt="2019-03-31T21:08:49.279" v="885" actId="20577"/>
          <ac:spMkLst>
            <pc:docMk/>
            <pc:sldMk cId="551458153" sldId="315"/>
            <ac:spMk id="25603" creationId="{00000000-0000-0000-0000-000000000000}"/>
          </ac:spMkLst>
        </pc:spChg>
      </pc:sldChg>
      <pc:sldChg chg="modSp">
        <pc:chgData name="Jinzheng Tu" userId="64bf4c960b37f5df" providerId="Windows Live" clId="Web-{428C2F21-9C54-4D1F-B2F9-E0F73F442FB6}" dt="2019-03-31T20:48:14.198" v="27" actId="20577"/>
        <pc:sldMkLst>
          <pc:docMk/>
          <pc:sldMk cId="1979162269" sldId="381"/>
        </pc:sldMkLst>
        <pc:spChg chg="mod">
          <ac:chgData name="Jinzheng Tu" userId="64bf4c960b37f5df" providerId="Windows Live" clId="Web-{428C2F21-9C54-4D1F-B2F9-E0F73F442FB6}" dt="2019-03-31T20:48:00.323" v="14" actId="20577"/>
          <ac:spMkLst>
            <pc:docMk/>
            <pc:sldMk cId="1979162269" sldId="381"/>
            <ac:spMk id="15362" creationId="{00000000-0000-0000-0000-000000000000}"/>
          </ac:spMkLst>
        </pc:spChg>
        <pc:spChg chg="mod">
          <ac:chgData name="Jinzheng Tu" userId="64bf4c960b37f5df" providerId="Windows Live" clId="Web-{428C2F21-9C54-4D1F-B2F9-E0F73F442FB6}" dt="2019-03-31T20:48:14.198" v="27" actId="20577"/>
          <ac:spMkLst>
            <pc:docMk/>
            <pc:sldMk cId="1979162269" sldId="381"/>
            <ac:spMk id="15363" creationId="{00000000-0000-0000-0000-000000000000}"/>
          </ac:spMkLst>
        </pc:spChg>
      </pc:sldChg>
      <pc:sldChg chg="modSp">
        <pc:chgData name="Jinzheng Tu" userId="64bf4c960b37f5df" providerId="Windows Live" clId="Web-{428C2F21-9C54-4D1F-B2F9-E0F73F442FB6}" dt="2019-03-31T20:58:41.934" v="393" actId="20577"/>
        <pc:sldMkLst>
          <pc:docMk/>
          <pc:sldMk cId="683263477" sldId="382"/>
        </pc:sldMkLst>
        <pc:spChg chg="mod">
          <ac:chgData name="Jinzheng Tu" userId="64bf4c960b37f5df" providerId="Windows Live" clId="Web-{428C2F21-9C54-4D1F-B2F9-E0F73F442FB6}" dt="2019-03-31T20:58:41.934" v="393" actId="20577"/>
          <ac:spMkLst>
            <pc:docMk/>
            <pc:sldMk cId="683263477" sldId="382"/>
            <ac:spMk id="16387" creationId="{00000000-0000-0000-0000-000000000000}"/>
          </ac:spMkLst>
        </pc:spChg>
      </pc:sldChg>
      <pc:sldChg chg="modSp">
        <pc:chgData name="Jinzheng Tu" userId="64bf4c960b37f5df" providerId="Windows Live" clId="Web-{428C2F21-9C54-4D1F-B2F9-E0F73F442FB6}" dt="2019-03-31T21:10:22.810" v="934" actId="20577"/>
        <pc:sldMkLst>
          <pc:docMk/>
          <pc:sldMk cId="1505829992" sldId="383"/>
        </pc:sldMkLst>
        <pc:spChg chg="mod">
          <ac:chgData name="Jinzheng Tu" userId="64bf4c960b37f5df" providerId="Windows Live" clId="Web-{428C2F21-9C54-4D1F-B2F9-E0F73F442FB6}" dt="2019-03-31T21:10:22.810" v="934" actId="20577"/>
          <ac:spMkLst>
            <pc:docMk/>
            <pc:sldMk cId="1505829992" sldId="383"/>
            <ac:spMk id="25603" creationId="{00000000-0000-0000-0000-000000000000}"/>
          </ac:spMkLst>
        </pc:spChg>
      </pc:sldChg>
      <pc:sldChg chg="addSp modSp">
        <pc:chgData name="Jinzheng Tu" userId="64bf4c960b37f5df" providerId="Windows Live" clId="Web-{428C2F21-9C54-4D1F-B2F9-E0F73F442FB6}" dt="2019-03-31T21:22:45.515" v="1056" actId="1076"/>
        <pc:sldMkLst>
          <pc:docMk/>
          <pc:sldMk cId="1003565746" sldId="384"/>
        </pc:sldMkLst>
        <pc:spChg chg="mod">
          <ac:chgData name="Jinzheng Tu" userId="64bf4c960b37f5df" providerId="Windows Live" clId="Web-{428C2F21-9C54-4D1F-B2F9-E0F73F442FB6}" dt="2019-03-31T21:22:37.156" v="1054" actId="14100"/>
          <ac:spMkLst>
            <pc:docMk/>
            <pc:sldMk cId="1003565746" sldId="384"/>
            <ac:spMk id="25603" creationId="{00000000-0000-0000-0000-000000000000}"/>
          </ac:spMkLst>
        </pc:spChg>
        <pc:picChg chg="add mod ord">
          <ac:chgData name="Jinzheng Tu" userId="64bf4c960b37f5df" providerId="Windows Live" clId="Web-{428C2F21-9C54-4D1F-B2F9-E0F73F442FB6}" dt="2019-03-31T21:22:45.515" v="1056" actId="1076"/>
          <ac:picMkLst>
            <pc:docMk/>
            <pc:sldMk cId="1003565746" sldId="384"/>
            <ac:picMk id="2" creationId="{FDA10CAD-9CFB-4786-BEBC-CD9523E25F73}"/>
          </ac:picMkLst>
        </pc:picChg>
        <pc:picChg chg="add mod">
          <ac:chgData name="Jinzheng Tu" userId="64bf4c960b37f5df" providerId="Windows Live" clId="Web-{428C2F21-9C54-4D1F-B2F9-E0F73F442FB6}" dt="2019-03-31T21:22:40.593" v="1055" actId="14100"/>
          <ac:picMkLst>
            <pc:docMk/>
            <pc:sldMk cId="1003565746" sldId="384"/>
            <ac:picMk id="4" creationId="{168CCE81-0F3B-4300-B7A0-004BC44270D4}"/>
          </ac:picMkLst>
        </pc:picChg>
      </pc:sldChg>
      <pc:sldChg chg="modSp addAnim modAnim">
        <pc:chgData name="Jinzheng Tu" userId="64bf4c960b37f5df" providerId="Windows Live" clId="Web-{428C2F21-9C54-4D1F-B2F9-E0F73F442FB6}" dt="2019-03-31T21:24:38.437" v="1079"/>
        <pc:sldMkLst>
          <pc:docMk/>
          <pc:sldMk cId="1041715508" sldId="385"/>
        </pc:sldMkLst>
        <pc:spChg chg="mod">
          <ac:chgData name="Jinzheng Tu" userId="64bf4c960b37f5df" providerId="Windows Live" clId="Web-{428C2F21-9C54-4D1F-B2F9-E0F73F442FB6}" dt="2019-03-31T21:24:20.546" v="1075" actId="20577"/>
          <ac:spMkLst>
            <pc:docMk/>
            <pc:sldMk cId="1041715508" sldId="385"/>
            <ac:spMk id="25603" creationId="{00000000-0000-0000-0000-000000000000}"/>
          </ac:spMkLst>
        </pc:spChg>
      </pc:sldChg>
      <pc:sldChg chg="addSp modSp">
        <pc:chgData name="Jinzheng Tu" userId="64bf4c960b37f5df" providerId="Windows Live" clId="Web-{428C2F21-9C54-4D1F-B2F9-E0F73F442FB6}" dt="2019-03-31T21:28:43.828" v="1183" actId="1076"/>
        <pc:sldMkLst>
          <pc:docMk/>
          <pc:sldMk cId="320729997" sldId="386"/>
        </pc:sldMkLst>
        <pc:spChg chg="mod">
          <ac:chgData name="Jinzheng Tu" userId="64bf4c960b37f5df" providerId="Windows Live" clId="Web-{428C2F21-9C54-4D1F-B2F9-E0F73F442FB6}" dt="2019-03-31T21:25:43.422" v="1088" actId="20577"/>
          <ac:spMkLst>
            <pc:docMk/>
            <pc:sldMk cId="320729997" sldId="386"/>
            <ac:spMk id="25602" creationId="{00000000-0000-0000-0000-000000000000}"/>
          </ac:spMkLst>
        </pc:spChg>
        <pc:spChg chg="mod">
          <ac:chgData name="Jinzheng Tu" userId="64bf4c960b37f5df" providerId="Windows Live" clId="Web-{428C2F21-9C54-4D1F-B2F9-E0F73F442FB6}" dt="2019-03-31T21:28:37.813" v="1180" actId="14100"/>
          <ac:spMkLst>
            <pc:docMk/>
            <pc:sldMk cId="320729997" sldId="386"/>
            <ac:spMk id="25603" creationId="{00000000-0000-0000-0000-000000000000}"/>
          </ac:spMkLst>
        </pc:spChg>
        <pc:picChg chg="add mod ord">
          <ac:chgData name="Jinzheng Tu" userId="64bf4c960b37f5df" providerId="Windows Live" clId="Web-{428C2F21-9C54-4D1F-B2F9-E0F73F442FB6}" dt="2019-03-31T21:28:43.828" v="1183" actId="1076"/>
          <ac:picMkLst>
            <pc:docMk/>
            <pc:sldMk cId="320729997" sldId="386"/>
            <ac:picMk id="2" creationId="{D851F650-3661-4B95-8C61-CB77B1F59E29}"/>
          </ac:picMkLst>
        </pc:picChg>
      </pc:sldChg>
      <pc:sldChg chg="addSp delSp modSp add replId">
        <pc:chgData name="Jinzheng Tu" userId="64bf4c960b37f5df" providerId="Windows Live" clId="Web-{428C2F21-9C54-4D1F-B2F9-E0F73F442FB6}" dt="2019-03-31T21:35:05.861" v="1276" actId="20577"/>
        <pc:sldMkLst>
          <pc:docMk/>
          <pc:sldMk cId="3542244555" sldId="387"/>
        </pc:sldMkLst>
        <pc:spChg chg="add mod">
          <ac:chgData name="Jinzheng Tu" userId="64bf4c960b37f5df" providerId="Windows Live" clId="Web-{428C2F21-9C54-4D1F-B2F9-E0F73F442FB6}" dt="2019-03-31T21:35:05.861" v="1276" actId="20577"/>
          <ac:spMkLst>
            <pc:docMk/>
            <pc:sldMk cId="3542244555" sldId="387"/>
            <ac:spMk id="4" creationId="{785837AA-694A-4A07-B56A-8E7866CAAD9D}"/>
          </ac:spMkLst>
        </pc:spChg>
        <pc:spChg chg="mod">
          <ac:chgData name="Jinzheng Tu" userId="64bf4c960b37f5df" providerId="Windows Live" clId="Web-{428C2F21-9C54-4D1F-B2F9-E0F73F442FB6}" dt="2019-03-31T21:33:49.938" v="1197" actId="20577"/>
          <ac:spMkLst>
            <pc:docMk/>
            <pc:sldMk cId="3542244555" sldId="387"/>
            <ac:spMk id="25602" creationId="{00000000-0000-0000-0000-000000000000}"/>
          </ac:spMkLst>
        </pc:spChg>
        <pc:spChg chg="del">
          <ac:chgData name="Jinzheng Tu" userId="64bf4c960b37f5df" providerId="Windows Live" clId="Web-{428C2F21-9C54-4D1F-B2F9-E0F73F442FB6}" dt="2019-03-31T21:33:55.235" v="1199"/>
          <ac:spMkLst>
            <pc:docMk/>
            <pc:sldMk cId="3542244555" sldId="387"/>
            <ac:spMk id="25603" creationId="{00000000-0000-0000-0000-000000000000}"/>
          </ac:spMkLst>
        </pc:spChg>
        <pc:picChg chg="del">
          <ac:chgData name="Jinzheng Tu" userId="64bf4c960b37f5df" providerId="Windows Live" clId="Web-{428C2F21-9C54-4D1F-B2F9-E0F73F442FB6}" dt="2019-03-31T21:33:50.720" v="1198"/>
          <ac:picMkLst>
            <pc:docMk/>
            <pc:sldMk cId="3542244555" sldId="387"/>
            <ac:picMk id="2" creationId="{D851F650-3661-4B95-8C61-CB77B1F59E29}"/>
          </ac:picMkLst>
        </pc:picChg>
      </pc:sldChg>
      <pc:sldChg chg="new del">
        <pc:chgData name="Jinzheng Tu" userId="64bf4c960b37f5df" providerId="Windows Live" clId="Web-{428C2F21-9C54-4D1F-B2F9-E0F73F442FB6}" dt="2019-03-31T21:44:30.190" v="1548"/>
        <pc:sldMkLst>
          <pc:docMk/>
          <pc:sldMk cId="2962960050" sldId="388"/>
        </pc:sldMkLst>
      </pc:sldChg>
      <pc:sldChg chg="addSp delSp modSp add replId">
        <pc:chgData name="Jinzheng Tu" userId="64bf4c960b37f5df" providerId="Windows Live" clId="Web-{428C2F21-9C54-4D1F-B2F9-E0F73F442FB6}" dt="2019-03-31T21:43:25.893" v="1520" actId="20577"/>
        <pc:sldMkLst>
          <pc:docMk/>
          <pc:sldMk cId="162949749" sldId="389"/>
        </pc:sldMkLst>
        <pc:spChg chg="mod">
          <ac:chgData name="Jinzheng Tu" userId="64bf4c960b37f5df" providerId="Windows Live" clId="Web-{428C2F21-9C54-4D1F-B2F9-E0F73F442FB6}" dt="2019-03-31T21:43:25.893" v="1520" actId="20577"/>
          <ac:spMkLst>
            <pc:docMk/>
            <pc:sldMk cId="162949749" sldId="389"/>
            <ac:spMk id="4" creationId="{785837AA-694A-4A07-B56A-8E7866CAAD9D}"/>
          </ac:spMkLst>
        </pc:spChg>
        <pc:spChg chg="mod">
          <ac:chgData name="Jinzheng Tu" userId="64bf4c960b37f5df" providerId="Windows Live" clId="Web-{428C2F21-9C54-4D1F-B2F9-E0F73F442FB6}" dt="2019-03-31T21:35:25.720" v="1282" actId="20577"/>
          <ac:spMkLst>
            <pc:docMk/>
            <pc:sldMk cId="162949749" sldId="389"/>
            <ac:spMk id="25602" creationId="{00000000-0000-0000-0000-000000000000}"/>
          </ac:spMkLst>
        </pc:spChg>
        <pc:picChg chg="add del mod">
          <ac:chgData name="Jinzheng Tu" userId="64bf4c960b37f5df" providerId="Windows Live" clId="Web-{428C2F21-9C54-4D1F-B2F9-E0F73F442FB6}" dt="2019-03-31T21:40:40.142" v="1430"/>
          <ac:picMkLst>
            <pc:docMk/>
            <pc:sldMk cId="162949749" sldId="389"/>
            <ac:picMk id="2" creationId="{48C67AFC-CF72-473F-B685-18575A885018}"/>
          </ac:picMkLst>
        </pc:picChg>
        <pc:picChg chg="add mod">
          <ac:chgData name="Jinzheng Tu" userId="64bf4c960b37f5df" providerId="Windows Live" clId="Web-{428C2F21-9C54-4D1F-B2F9-E0F73F442FB6}" dt="2019-03-31T21:40:51.033" v="1433" actId="14100"/>
          <ac:picMkLst>
            <pc:docMk/>
            <pc:sldMk cId="162949749" sldId="389"/>
            <ac:picMk id="5" creationId="{18E3AAE0-6DE9-4E8D-920F-D3F6674B03D1}"/>
          </ac:picMkLst>
        </pc:picChg>
        <pc:picChg chg="add mod">
          <ac:chgData name="Jinzheng Tu" userId="64bf4c960b37f5df" providerId="Windows Live" clId="Web-{428C2F21-9C54-4D1F-B2F9-E0F73F442FB6}" dt="2019-03-31T21:41:10.346" v="1438" actId="1076"/>
          <ac:picMkLst>
            <pc:docMk/>
            <pc:sldMk cId="162949749" sldId="389"/>
            <ac:picMk id="7" creationId="{D9317025-00CA-495B-AAAD-F1FE6762BD3A}"/>
          </ac:picMkLst>
        </pc:picChg>
      </pc:sldChg>
      <pc:sldChg chg="delSp modSp add del replId">
        <pc:chgData name="Jinzheng Tu" userId="64bf4c960b37f5df" providerId="Windows Live" clId="Web-{428C2F21-9C54-4D1F-B2F9-E0F73F442FB6}" dt="2019-03-31T21:44:29.174" v="1547"/>
        <pc:sldMkLst>
          <pc:docMk/>
          <pc:sldMk cId="2124374637" sldId="390"/>
        </pc:sldMkLst>
        <pc:spChg chg="mod">
          <ac:chgData name="Jinzheng Tu" userId="64bf4c960b37f5df" providerId="Windows Live" clId="Web-{428C2F21-9C54-4D1F-B2F9-E0F73F442FB6}" dt="2019-03-31T21:44:07.299" v="1543" actId="20577"/>
          <ac:spMkLst>
            <pc:docMk/>
            <pc:sldMk cId="2124374637" sldId="390"/>
            <ac:spMk id="4" creationId="{785837AA-694A-4A07-B56A-8E7866CAAD9D}"/>
          </ac:spMkLst>
        </pc:spChg>
        <pc:spChg chg="mod">
          <ac:chgData name="Jinzheng Tu" userId="64bf4c960b37f5df" providerId="Windows Live" clId="Web-{428C2F21-9C54-4D1F-B2F9-E0F73F442FB6}" dt="2019-03-31T21:43:54.846" v="1532" actId="20577"/>
          <ac:spMkLst>
            <pc:docMk/>
            <pc:sldMk cId="2124374637" sldId="390"/>
            <ac:spMk id="25602" creationId="{00000000-0000-0000-0000-000000000000}"/>
          </ac:spMkLst>
        </pc:spChg>
        <pc:picChg chg="del">
          <ac:chgData name="Jinzheng Tu" userId="64bf4c960b37f5df" providerId="Windows Live" clId="Web-{428C2F21-9C54-4D1F-B2F9-E0F73F442FB6}" dt="2019-03-31T21:44:08.002" v="1545"/>
          <ac:picMkLst>
            <pc:docMk/>
            <pc:sldMk cId="2124374637" sldId="390"/>
            <ac:picMk id="5" creationId="{18E3AAE0-6DE9-4E8D-920F-D3F6674B03D1}"/>
          </ac:picMkLst>
        </pc:picChg>
        <pc:picChg chg="del">
          <ac:chgData name="Jinzheng Tu" userId="64bf4c960b37f5df" providerId="Windows Live" clId="Web-{428C2F21-9C54-4D1F-B2F9-E0F73F442FB6}" dt="2019-03-31T21:44:08.565" v="1546"/>
          <ac:picMkLst>
            <pc:docMk/>
            <pc:sldMk cId="2124374637" sldId="390"/>
            <ac:picMk id="7" creationId="{D9317025-00CA-495B-AAAD-F1FE6762BD3A}"/>
          </ac:picMkLst>
        </pc:picChg>
      </pc:sldChg>
    </pc:docChg>
  </pc:docChgLst>
  <pc:docChgLst>
    <pc:chgData name="Jinzheng Tu" userId="64bf4c960b37f5df" providerId="Windows Live" clId="Web-{DF52274C-A7F3-47F2-ADDC-ED91074CDD25}"/>
    <pc:docChg chg="modSld">
      <pc:chgData name="Jinzheng Tu" userId="64bf4c960b37f5df" providerId="Windows Live" clId="Web-{DF52274C-A7F3-47F2-ADDC-ED91074CDD25}" dt="2019-03-31T22:21:58.516" v="94" actId="1076"/>
      <pc:docMkLst>
        <pc:docMk/>
      </pc:docMkLst>
      <pc:sldChg chg="modSp">
        <pc:chgData name="Jinzheng Tu" userId="64bf4c960b37f5df" providerId="Windows Live" clId="Web-{DF52274C-A7F3-47F2-ADDC-ED91074CDD25}" dt="2019-03-31T22:21:58.516" v="94" actId="1076"/>
        <pc:sldMkLst>
          <pc:docMk/>
          <pc:sldMk cId="162949749" sldId="389"/>
        </pc:sldMkLst>
        <pc:spChg chg="mod">
          <ac:chgData name="Jinzheng Tu" userId="64bf4c960b37f5df" providerId="Windows Live" clId="Web-{DF52274C-A7F3-47F2-ADDC-ED91074CDD25}" dt="2019-03-31T22:21:54.156" v="91" actId="20577"/>
          <ac:spMkLst>
            <pc:docMk/>
            <pc:sldMk cId="162949749" sldId="389"/>
            <ac:spMk id="4" creationId="{785837AA-694A-4A07-B56A-8E7866CAAD9D}"/>
          </ac:spMkLst>
        </pc:spChg>
        <pc:picChg chg="mod">
          <ac:chgData name="Jinzheng Tu" userId="64bf4c960b37f5df" providerId="Windows Live" clId="Web-{DF52274C-A7F3-47F2-ADDC-ED91074CDD25}" dt="2019-03-31T22:21:58.516" v="94" actId="1076"/>
          <ac:picMkLst>
            <pc:docMk/>
            <pc:sldMk cId="162949749" sldId="389"/>
            <ac:picMk id="5" creationId="{18E3AAE0-6DE9-4E8D-920F-D3F6674B03D1}"/>
          </ac:picMkLst>
        </pc:picChg>
        <pc:picChg chg="mod">
          <ac:chgData name="Jinzheng Tu" userId="64bf4c960b37f5df" providerId="Windows Live" clId="Web-{DF52274C-A7F3-47F2-ADDC-ED91074CDD25}" dt="2019-03-31T22:21:56.985" v="93" actId="1076"/>
          <ac:picMkLst>
            <pc:docMk/>
            <pc:sldMk cId="162949749" sldId="389"/>
            <ac:picMk id="7" creationId="{D9317025-00CA-495B-AAAD-F1FE6762BD3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fld id="{227F3E45-4A14-2D47-8F04-4BB42089EFB5}" type="slidenum">
              <a:rPr lang="en-US">
                <a:latin typeface="Arial" charset="0"/>
              </a:rPr>
              <a:pPr>
                <a:defRPr/>
              </a:p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570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fld id="{B069701C-02A1-CE43-ADB4-E98A80C28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505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4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240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5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95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6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929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7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852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9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05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10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206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11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10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382000" cy="1905000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 descr="Princeton_shield.tif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69050" y="2971800"/>
            <a:ext cx="805900" cy="1018171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52400" y="4343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39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2C562-3101-0D43-9BC5-1FD230FF41EF}" type="datetime1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0B851-7313-6B4B-90F0-D21AC23BC8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061D7-F64F-8E4D-8C48-35B191211857}" type="datetime1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8A700-9ACA-CA49-8640-C2576E344D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8" name="Picture 7" descr="Princeton_shield.t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769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C55DC-D3DB-A142-8833-8A2BDFA4DAAA}" type="datetime1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C1C3E-524C-584F-BE26-32C52DE4BA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5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196" y="1447800"/>
            <a:ext cx="8565204" cy="50292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400"/>
              </a:spcBef>
              <a:defRPr sz="3000"/>
            </a:lvl1pPr>
            <a:lvl2pPr>
              <a:spcBef>
                <a:spcPts val="800"/>
              </a:spcBef>
              <a:defRPr sz="2800"/>
            </a:lvl2pPr>
            <a:lvl3pPr>
              <a:spcBef>
                <a:spcPts val="800"/>
              </a:spcBef>
              <a:defRPr sz="2400"/>
            </a:lvl3pPr>
            <a:lvl4pPr>
              <a:spcBef>
                <a:spcPts val="800"/>
              </a:spcBef>
              <a:defRPr sz="2200"/>
            </a:lvl4pPr>
            <a:lvl5pPr>
              <a:spcBef>
                <a:spcPts val="800"/>
              </a:spcBef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r>
              <a:rPr lang="en-US" dirty="0"/>
              <a:t>Second main line</a:t>
            </a:r>
          </a:p>
          <a:p>
            <a:pPr lvl="1"/>
            <a:r>
              <a:rPr lang="en-US" dirty="0"/>
              <a:t>Second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AAB37-D57B-5349-8A73-F9D93383FA9F}" type="datetime1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50196" y="76201"/>
            <a:ext cx="856520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2400" y="1275945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65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6F9FE-3308-7D4E-8B46-F9836AC42425}" type="datetime1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7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6F9FE-3308-7D4E-8B46-F9836AC42425}" type="datetime1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81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25" y="1470346"/>
            <a:ext cx="434037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470346"/>
            <a:ext cx="426356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6C878-1A61-1D40-8C94-88B875F76C97}" type="datetime1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00562-6296-9E41-94C7-4DAE5BF4E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9" name="Picture 8" descr="Princeton_shield.t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573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7AF70-5002-B24C-BAA9-0C2EC79E2C37}" type="datetime1">
              <a:rPr lang="en-US" smtClean="0"/>
              <a:t>3/31/2019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929D7-7AD0-024D-8F69-58F7A677F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1" name="Picture 10" descr="Princeton_shield.t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7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44EB9-203A-2649-A5DC-C807C557D821}" type="datetime1">
              <a:rPr lang="en-US" smtClean="0"/>
              <a:t>3/31/2019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34AC4-E5A6-0446-ADDB-6CB25A5DD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7" name="Picture 6" descr="Princeton_shield.t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72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168DF-4358-664B-A04B-7A4BE79C5464}" type="datetime1">
              <a:rPr lang="en-US" smtClean="0"/>
              <a:t>3/31/2019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25072-9793-DD45-A50B-C84D5FD44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7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0B6B8-460D-9A45-A983-067DAFC8AE2B}" type="datetime1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BDEDE-40D3-1C4C-B3CB-CF078D2D5C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6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1447800"/>
            <a:ext cx="8763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7AB581CF-9A74-854B-A279-C8C42F61C879}" type="datetime1">
              <a:rPr lang="en-US" smtClean="0"/>
              <a:pPr>
                <a:defRPr/>
              </a:pPr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400" b="1">
                <a:solidFill>
                  <a:srgbClr val="FF6600"/>
                </a:solidFill>
                <a:latin typeface="+mn-lt"/>
              </a:defRPr>
            </a:lvl1pPr>
          </a:lstStyle>
          <a:p>
            <a:pPr>
              <a:defRPr/>
            </a:pPr>
            <a:fld id="{62406363-7E77-DB4B-97E5-317AD9418D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1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5" r:id="rId3"/>
    <p:sldLayoutId id="214748368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9pPr>
    </p:titleStyle>
    <p:bodyStyle>
      <a:lvl1pPr marL="342900" indent="-3429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742950" indent="-28575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2pPr>
      <a:lvl3pPr marL="11430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3pPr>
      <a:lvl4pPr marL="16002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4pPr>
      <a:lvl5pPr marL="20574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»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" y="166253"/>
            <a:ext cx="8763000" cy="2452255"/>
          </a:xfrm>
        </p:spPr>
        <p:txBody>
          <a:bodyPr anchor="ctr"/>
          <a:lstStyle/>
          <a:p>
            <a:r>
              <a:rPr lang="en-US" sz="2800" u="sng" dirty="0">
                <a:ea typeface="ＭＳ Ｐゴシック"/>
              </a:rPr>
              <a:t>Student Presentation</a:t>
            </a:r>
            <a:br>
              <a:rPr lang="en-US" sz="3200" dirty="0"/>
            </a:br>
            <a:br>
              <a:rPr lang="en-US" dirty="0"/>
            </a:br>
            <a:r>
              <a:rPr lang="en-US" i="1" dirty="0">
                <a:ea typeface="ＭＳ Ｐゴシック"/>
              </a:rPr>
              <a:t>SLAQ: Quality-Driven Scheduling for Distributed Machine Learning</a:t>
            </a:r>
            <a:endParaRPr lang="en-US" i="1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95800"/>
            <a:ext cx="6400800" cy="2362200"/>
          </a:xfrm>
        </p:spPr>
        <p:txBody>
          <a:bodyPr>
            <a:normAutofit/>
          </a:bodyPr>
          <a:lstStyle/>
          <a:p>
            <a:r>
              <a:rPr lang="en-US" dirty="0"/>
              <a:t>COS 518: </a:t>
            </a:r>
            <a:r>
              <a:rPr lang="en-US" i="1" dirty="0"/>
              <a:t>Advanced Computer Systems</a:t>
            </a:r>
          </a:p>
          <a:p>
            <a:endParaRPr lang="en-US" dirty="0"/>
          </a:p>
          <a:p>
            <a:r>
              <a:rPr lang="en-US" i="1" dirty="0">
                <a:ea typeface="ＭＳ Ｐゴシック"/>
              </a:rPr>
              <a:t>Jinzheng Tu</a:t>
            </a:r>
            <a:endParaRPr lang="en-US" i="1" dirty="0"/>
          </a:p>
          <a:p>
            <a:pPr>
              <a:lnSpc>
                <a:spcPct val="150000"/>
              </a:lnSpc>
            </a:pPr>
            <a:r>
              <a:rPr lang="en-US" i="1" dirty="0">
                <a:ea typeface="ＭＳ Ｐゴシック"/>
              </a:rPr>
              <a:t>04/01/2019</a:t>
            </a:r>
          </a:p>
        </p:txBody>
      </p:sp>
    </p:spTree>
    <p:extLst>
      <p:ext uri="{BB962C8B-B14F-4D97-AF65-F5344CB8AC3E}">
        <p14:creationId xmlns:p14="http://schemas.microsoft.com/office/powerpoint/2010/main" val="1979162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</a:rPr>
              <a:t>Key Idea:   Estimating task runtime</a:t>
            </a:r>
            <a:endParaRPr lang="en-US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837AA-694A-4A07-B56A-8E7866CAA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/>
              </a:rPr>
              <a:t>Runtime should be</a:t>
            </a:r>
            <a:endParaRPr lang="en-US" dirty="0"/>
          </a:p>
          <a:p>
            <a:pPr lvl="1"/>
            <a:r>
              <a:rPr lang="en-US" dirty="0">
                <a:ea typeface="ＭＳ Ｐゴシック"/>
              </a:rPr>
              <a:t>Proportional to number of iterations</a:t>
            </a:r>
            <a:endParaRPr lang="en-US" dirty="0"/>
          </a:p>
          <a:p>
            <a:pPr lvl="1"/>
            <a:r>
              <a:rPr lang="en-US" dirty="0">
                <a:ea typeface="ＭＳ Ｐゴシック"/>
                <a:cs typeface="Arial"/>
              </a:rPr>
              <a:t>Proportional to fraction of dataset</a:t>
            </a:r>
            <a:endParaRPr lang="en-US" dirty="0">
              <a:cs typeface="Arial"/>
            </a:endParaRPr>
          </a:p>
          <a:p>
            <a:pPr lvl="1"/>
            <a:r>
              <a:rPr lang="en-US" dirty="0">
                <a:ea typeface="ＭＳ Ｐゴシック"/>
                <a:cs typeface="Arial"/>
              </a:rPr>
              <a:t>Inversely proportional to number of processors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224455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</a:rPr>
              <a:t>Key Idea:   Estimating task performance</a:t>
            </a:r>
            <a:endParaRPr lang="en-US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837AA-694A-4A07-B56A-8E7866CAA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/>
                <a:cs typeface="Arial"/>
              </a:rPr>
              <a:t>Normalize the loss function </a:t>
            </a:r>
            <a:r>
              <a:rPr lang="en-US" dirty="0" err="1">
                <a:ea typeface="ＭＳ Ｐゴシック"/>
                <a:cs typeface="Arial"/>
              </a:rPr>
              <a:t>w.r.t.</a:t>
            </a:r>
            <a:r>
              <a:rPr lang="en-US" dirty="0">
                <a:ea typeface="ＭＳ Ｐゴシック"/>
                <a:cs typeface="Arial"/>
              </a:rPr>
              <a:t> the largest change we have ever seen for this job</a:t>
            </a:r>
          </a:p>
          <a:p>
            <a:r>
              <a:rPr lang="en-US" dirty="0">
                <a:ea typeface="ＭＳ Ｐゴシック"/>
                <a:cs typeface="Arial"/>
              </a:rPr>
              <a:t>Choose an extrapolation model:</a:t>
            </a:r>
            <a:endParaRPr lang="en-US" dirty="0">
              <a:cs typeface="Arial"/>
            </a:endParaRPr>
          </a:p>
          <a:p>
            <a:pPr lvl="1"/>
            <a:r>
              <a:rPr lang="en-US" dirty="0">
                <a:ea typeface="ＭＳ Ｐゴシック"/>
                <a:cs typeface="Arial"/>
              </a:rPr>
              <a:t>One-step linear: "strawman"</a:t>
            </a:r>
            <a:endParaRPr lang="en-US" dirty="0">
              <a:cs typeface="Arial"/>
            </a:endParaRPr>
          </a:p>
          <a:p>
            <a:pPr lvl="1"/>
            <a:r>
              <a:rPr lang="en-US" dirty="0">
                <a:ea typeface="ＭＳ Ｐゴシック"/>
                <a:cs typeface="Arial"/>
              </a:rPr>
              <a:t>Inversely quadratic: </a:t>
            </a:r>
          </a:p>
          <a:p>
            <a:pPr lvl="2"/>
            <a:r>
              <a:rPr lang="en-US" dirty="0">
                <a:ea typeface="ＭＳ Ｐゴシック"/>
                <a:cs typeface="Arial"/>
              </a:rPr>
              <a:t>Sub-linear convergency algorithms</a:t>
            </a:r>
          </a:p>
          <a:p>
            <a:pPr lvl="1"/>
            <a:r>
              <a:rPr lang="en-US" dirty="0">
                <a:ea typeface="ＭＳ Ｐゴシック"/>
                <a:cs typeface="Arial"/>
              </a:rPr>
              <a:t>Exponential:</a:t>
            </a:r>
          </a:p>
          <a:p>
            <a:pPr lvl="2"/>
            <a:r>
              <a:rPr lang="en-US" dirty="0">
                <a:ea typeface="ＭＳ Ｐゴシック"/>
                <a:cs typeface="Arial"/>
              </a:rPr>
              <a:t>Linear, supra-linear convergency algorithms</a:t>
            </a:r>
          </a:p>
          <a:p>
            <a:r>
              <a:rPr lang="en-US" dirty="0">
                <a:ea typeface="ＭＳ Ｐゴシック"/>
                <a:cs typeface="Arial"/>
              </a:rPr>
              <a:t>Weight the observations exponentially</a:t>
            </a:r>
            <a:endParaRPr lang="en-US" dirty="0">
              <a:cs typeface="Arial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8E3AAE0-6DE9-4E8D-920F-D3F6674B0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042" y="3418937"/>
            <a:ext cx="2475453" cy="509639"/>
          </a:xfrm>
          <a:prstGeom prst="rect">
            <a:avLst/>
          </a:prstGeom>
        </p:spPr>
      </p:pic>
      <p:pic>
        <p:nvPicPr>
          <p:cNvPr id="7" name="Picture 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D9317025-00CA-495B-AAAD-F1FE6762B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4391" y="4278363"/>
            <a:ext cx="2270614" cy="35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4974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350196" y="1447800"/>
            <a:ext cx="4932656" cy="5029200"/>
          </a:xfrm>
        </p:spPr>
        <p:txBody>
          <a:bodyPr>
            <a:normAutofit/>
          </a:bodyPr>
          <a:lstStyle/>
          <a:p>
            <a:r>
              <a:rPr lang="en-US" sz="3200" dirty="0">
                <a:ea typeface="ＭＳ Ｐゴシック"/>
              </a:rPr>
              <a:t>Machine learning jobs are drastically different from "traditional" ones:</a:t>
            </a:r>
            <a:endParaRPr lang="en-US" sz="3200" dirty="0"/>
          </a:p>
          <a:p>
            <a:r>
              <a:rPr lang="en-US" sz="3200" dirty="0">
                <a:ea typeface="ＭＳ Ｐゴシック"/>
              </a:rPr>
              <a:t>Traditional:</a:t>
            </a:r>
            <a:endParaRPr lang="en-US" sz="3200">
              <a:ea typeface="ＭＳ Ｐゴシック"/>
              <a:cs typeface="Arial"/>
            </a:endParaRPr>
          </a:p>
          <a:p>
            <a:pPr lvl="1"/>
            <a:r>
              <a:rPr lang="en-US" dirty="0">
                <a:ea typeface="ＭＳ Ｐゴシック"/>
              </a:rPr>
              <a:t>1x res., 1x perf.</a:t>
            </a:r>
            <a:endParaRPr lang="en-US" dirty="0">
              <a:cs typeface="Arial"/>
            </a:endParaRPr>
          </a:p>
          <a:p>
            <a:pPr lvl="1"/>
            <a:r>
              <a:rPr lang="en-US" dirty="0">
                <a:ea typeface="ＭＳ Ｐゴシック"/>
              </a:rPr>
              <a:t>10x res., 10x perf.</a:t>
            </a:r>
            <a:endParaRPr lang="en-US" dirty="0">
              <a:cs typeface="Arial"/>
            </a:endParaRPr>
          </a:p>
          <a:p>
            <a:r>
              <a:rPr lang="en-US" sz="3200" dirty="0">
                <a:ea typeface="ＭＳ Ｐゴシック"/>
                <a:cs typeface="Arial"/>
              </a:rPr>
              <a:t>ML-like:</a:t>
            </a:r>
            <a:endParaRPr lang="en-US" sz="3200" dirty="0">
              <a:cs typeface="Arial"/>
            </a:endParaRPr>
          </a:p>
          <a:p>
            <a:pPr lvl="1"/>
            <a:r>
              <a:rPr lang="en-US" dirty="0">
                <a:ea typeface="ＭＳ Ｐゴシック"/>
                <a:cs typeface="Arial"/>
              </a:rPr>
              <a:t>1x res., 80% perf.</a:t>
            </a:r>
            <a:endParaRPr lang="en-US" dirty="0">
              <a:cs typeface="Arial"/>
            </a:endParaRPr>
          </a:p>
          <a:p>
            <a:pPr lvl="1"/>
            <a:r>
              <a:rPr lang="en-US" dirty="0">
                <a:ea typeface="ＭＳ Ｐゴシック"/>
                <a:cs typeface="Arial"/>
              </a:rPr>
              <a:t>10x res., 90% perf.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12725"/>
          </a:xfrm>
        </p:spPr>
        <p:txBody>
          <a:bodyPr/>
          <a:lstStyle/>
          <a:p>
            <a:fld id="{9CA42EFC-83FB-AF41-816E-5BAB392F40F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350196" y="76201"/>
            <a:ext cx="8565204" cy="1066800"/>
          </a:xfrm>
        </p:spPr>
        <p:txBody>
          <a:bodyPr/>
          <a:lstStyle/>
          <a:p>
            <a:r>
              <a:rPr lang="en-US" dirty="0"/>
              <a:t>Problem Statement / Motivation</a:t>
            </a:r>
          </a:p>
        </p:txBody>
      </p:sp>
      <p:pic>
        <p:nvPicPr>
          <p:cNvPr id="2" name="Picture 2" descr="A close up of a logo&#10;&#10;Description generated with high confidence">
            <a:extLst>
              <a:ext uri="{FF2B5EF4-FFF2-40B4-BE49-F238E27FC236}">
                <a16:creationId xmlns:a16="http://schemas.microsoft.com/office/drawing/2014/main" id="{B2750A59-A44B-4D45-9782-CA9F94E8E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776" y="2430661"/>
            <a:ext cx="3781070" cy="329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073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ＭＳ Ｐゴシック"/>
              </a:rPr>
              <a:t>Fairness-based algorithms are widely used in all cluster env:</a:t>
            </a:r>
          </a:p>
          <a:p>
            <a:pPr lvl="1"/>
            <a:r>
              <a:rPr lang="en-US" dirty="0">
                <a:ea typeface="ＭＳ Ｐゴシック"/>
              </a:rPr>
              <a:t>Apache Hadoop YARN</a:t>
            </a:r>
            <a:endParaRPr lang="en-US" dirty="0">
              <a:ea typeface="ＭＳ Ｐゴシック"/>
              <a:cs typeface="Arial"/>
            </a:endParaRPr>
          </a:p>
          <a:p>
            <a:pPr lvl="1"/>
            <a:r>
              <a:rPr lang="en-US" dirty="0">
                <a:ea typeface="ＭＳ Ｐゴシック"/>
                <a:cs typeface="Arial"/>
              </a:rPr>
              <a:t>DRF</a:t>
            </a:r>
          </a:p>
          <a:p>
            <a:pPr lvl="1"/>
            <a:r>
              <a:rPr lang="en-US" dirty="0">
                <a:ea typeface="ＭＳ Ｐゴシック"/>
                <a:cs typeface="Arial"/>
              </a:rPr>
              <a:t>Quincy</a:t>
            </a:r>
          </a:p>
          <a:p>
            <a:r>
              <a:rPr lang="en-US" dirty="0">
                <a:ea typeface="ＭＳ Ｐゴシック"/>
                <a:cs typeface="Arial"/>
              </a:rPr>
              <a:t>None of them consider the nature of performance saturation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2EFC-83FB-AF41-816E-5BAB392F40F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Solutions</a:t>
            </a:r>
          </a:p>
        </p:txBody>
      </p:sp>
    </p:spTree>
    <p:extLst>
      <p:ext uri="{BB962C8B-B14F-4D97-AF65-F5344CB8AC3E}">
        <p14:creationId xmlns:p14="http://schemas.microsoft.com/office/powerpoint/2010/main" val="683263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196" y="1447800"/>
            <a:ext cx="8793804" cy="5410200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US" sz="2800" dirty="0">
                <a:ea typeface="ＭＳ Ｐゴシック"/>
              </a:rPr>
              <a:t>SLAQ:</a:t>
            </a:r>
            <a:endParaRPr lang="en-US" sz="2800" dirty="0"/>
          </a:p>
          <a:p>
            <a:pPr marL="914400" lvl="1" indent="-457200">
              <a:lnSpc>
                <a:spcPct val="130000"/>
              </a:lnSpc>
              <a:buAutoNum type="arabicPeriod"/>
            </a:pPr>
            <a:r>
              <a:rPr lang="en-US" dirty="0">
                <a:ea typeface="ＭＳ Ｐゴシック"/>
                <a:cs typeface="Arial"/>
              </a:rPr>
              <a:t>Divide an ML job into many tasks</a:t>
            </a:r>
          </a:p>
          <a:p>
            <a:pPr marL="1314450" lvl="2" indent="-457200">
              <a:lnSpc>
                <a:spcPct val="130000"/>
              </a:lnSpc>
            </a:pPr>
            <a:r>
              <a:rPr lang="en-US" dirty="0">
                <a:ea typeface="ＭＳ Ｐゴシック"/>
                <a:cs typeface="Arial"/>
              </a:rPr>
              <a:t>Each has ~100x iterations</a:t>
            </a:r>
          </a:p>
          <a:p>
            <a:pPr marL="914400" lvl="1" indent="-457200">
              <a:lnSpc>
                <a:spcPct val="130000"/>
              </a:lnSpc>
              <a:buAutoNum type="arabicPeriod"/>
            </a:pPr>
            <a:r>
              <a:rPr lang="en-US" dirty="0">
                <a:ea typeface="ＭＳ Ｐゴシック"/>
                <a:cs typeface="Arial"/>
              </a:rPr>
              <a:t>Estimate task runtime &amp; perf. yield</a:t>
            </a:r>
          </a:p>
          <a:p>
            <a:pPr marL="1314450" lvl="2" indent="-457200">
              <a:lnSpc>
                <a:spcPct val="130000"/>
              </a:lnSpc>
            </a:pPr>
            <a:r>
              <a:rPr lang="en-US" dirty="0">
                <a:ea typeface="ＭＳ Ｐゴシック"/>
                <a:cs typeface="Arial"/>
              </a:rPr>
              <a:t>Naïve "strawman"</a:t>
            </a:r>
            <a:endParaRPr lang="en-US"/>
          </a:p>
          <a:p>
            <a:pPr marL="1314450" lvl="2" indent="-457200">
              <a:lnSpc>
                <a:spcPct val="130000"/>
              </a:lnSpc>
            </a:pPr>
            <a:r>
              <a:rPr lang="en-US" dirty="0">
                <a:ea typeface="ＭＳ Ｐゴシック"/>
                <a:cs typeface="Arial"/>
              </a:rPr>
              <a:t>Weighted curve fitting</a:t>
            </a:r>
          </a:p>
          <a:p>
            <a:pPr marL="914400" lvl="1" indent="-457200">
              <a:lnSpc>
                <a:spcPct val="130000"/>
              </a:lnSpc>
              <a:buAutoNum type="arabicPeriod"/>
            </a:pPr>
            <a:r>
              <a:rPr lang="en-US" dirty="0">
                <a:ea typeface="ＭＳ Ｐゴシック"/>
                <a:cs typeface="Arial"/>
              </a:rPr>
              <a:t>Schedule tasks by estimated perf.</a:t>
            </a:r>
          </a:p>
          <a:p>
            <a:pPr marL="1314450" lvl="2" indent="-457200">
              <a:lnSpc>
                <a:spcPct val="130000"/>
              </a:lnSpc>
            </a:pPr>
            <a:r>
              <a:rPr lang="en-US" dirty="0">
                <a:ea typeface="ＭＳ Ｐゴシック"/>
                <a:cs typeface="Arial"/>
              </a:rPr>
              <a:t>Maximize total yield</a:t>
            </a:r>
            <a:endParaRPr lang="en-US" dirty="0">
              <a:cs typeface="Arial"/>
            </a:endParaRPr>
          </a:p>
          <a:p>
            <a:pPr marL="1314450" lvl="2" indent="-457200">
              <a:lnSpc>
                <a:spcPct val="130000"/>
              </a:lnSpc>
            </a:pPr>
            <a:r>
              <a:rPr lang="en-US" dirty="0">
                <a:ea typeface="ＭＳ Ｐゴシック"/>
                <a:cs typeface="Arial"/>
              </a:rPr>
              <a:t>Maximize minimum yield</a:t>
            </a:r>
            <a:endParaRPr lang="en-US" dirty="0">
              <a:cs typeface="Arial"/>
            </a:endParaRP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</a:t>
            </a:r>
          </a:p>
        </p:txBody>
      </p:sp>
    </p:spTree>
    <p:extLst>
      <p:ext uri="{BB962C8B-B14F-4D97-AF65-F5344CB8AC3E}">
        <p14:creationId xmlns:p14="http://schemas.microsoft.com/office/powerpoint/2010/main" val="55145815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196" y="1447800"/>
            <a:ext cx="8793804" cy="54102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600" dirty="0">
                <a:ea typeface="ＭＳ Ｐゴシック"/>
              </a:rPr>
              <a:t>ML algorithms are heterogeneous</a:t>
            </a:r>
            <a:endParaRPr lang="en-US" sz="2600" dirty="0"/>
          </a:p>
          <a:p>
            <a:pPr lvl="1">
              <a:lnSpc>
                <a:spcPct val="130000"/>
              </a:lnSpc>
            </a:pPr>
            <a:r>
              <a:rPr lang="en-US" sz="2400" dirty="0">
                <a:ea typeface="ＭＳ Ｐゴシック"/>
              </a:rPr>
              <a:t>There isn't one single criteria for performance yield</a:t>
            </a:r>
            <a:endParaRPr lang="en-US" sz="2400" dirty="0">
              <a:cs typeface="Arial"/>
            </a:endParaRPr>
          </a:p>
          <a:p>
            <a:pPr lvl="1">
              <a:lnSpc>
                <a:spcPct val="130000"/>
              </a:lnSpc>
            </a:pPr>
            <a:r>
              <a:rPr lang="en-US" sz="2400" dirty="0">
                <a:ea typeface="ＭＳ Ｐゴシック"/>
                <a:cs typeface="Arial"/>
              </a:rPr>
              <a:t>Different loss functions need to be normalized</a:t>
            </a:r>
          </a:p>
          <a:p>
            <a:pPr>
              <a:lnSpc>
                <a:spcPct val="130000"/>
              </a:lnSpc>
            </a:pPr>
            <a:r>
              <a:rPr lang="en-US" sz="2600" dirty="0">
                <a:ea typeface="ＭＳ Ｐゴシック"/>
                <a:cs typeface="Arial"/>
              </a:rPr>
              <a:t>Online prediction for task runtime and quality</a:t>
            </a:r>
            <a:endParaRPr lang="en-US" sz="2600" dirty="0">
              <a:cs typeface="Arial"/>
            </a:endParaRPr>
          </a:p>
          <a:p>
            <a:pPr lvl="1">
              <a:lnSpc>
                <a:spcPct val="130000"/>
              </a:lnSpc>
            </a:pPr>
            <a:r>
              <a:rPr lang="en-US" sz="2400" dirty="0">
                <a:ea typeface="ＭＳ Ｐゴシック"/>
                <a:cs typeface="Arial"/>
              </a:rPr>
              <a:t>Curve-fitting</a:t>
            </a:r>
            <a:endParaRPr lang="en-US" sz="2400" dirty="0">
              <a:cs typeface="Arial"/>
            </a:endParaRPr>
          </a:p>
          <a:p>
            <a:pPr lvl="1">
              <a:lnSpc>
                <a:spcPct val="130000"/>
              </a:lnSpc>
            </a:pPr>
            <a:r>
              <a:rPr lang="en-US" sz="2400" dirty="0">
                <a:ea typeface="ＭＳ Ｐゴシック"/>
                <a:cs typeface="Arial"/>
              </a:rPr>
              <a:t>Exponential weight decay</a:t>
            </a:r>
            <a:endParaRPr lang="en-US" sz="2400" dirty="0">
              <a:cs typeface="Arial"/>
            </a:endParaRPr>
          </a:p>
          <a:p>
            <a:pPr>
              <a:lnSpc>
                <a:spcPct val="130000"/>
              </a:lnSpc>
            </a:pPr>
            <a:endParaRPr lang="en-US" sz="2600" dirty="0">
              <a:cs typeface="Arial"/>
            </a:endParaRPr>
          </a:p>
          <a:p>
            <a:pPr>
              <a:lnSpc>
                <a:spcPct val="130000"/>
              </a:lnSpc>
            </a:pPr>
            <a:endParaRPr lang="en-US" sz="2600" dirty="0">
              <a:cs typeface="Arial"/>
            </a:endParaRP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Challenges</a:t>
            </a:r>
          </a:p>
        </p:txBody>
      </p:sp>
    </p:spTree>
    <p:extLst>
      <p:ext uri="{BB962C8B-B14F-4D97-AF65-F5344CB8AC3E}">
        <p14:creationId xmlns:p14="http://schemas.microsoft.com/office/powerpoint/2010/main" val="150582999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close up of a map&#10;&#10;Description generated with high confidence">
            <a:extLst>
              <a:ext uri="{FF2B5EF4-FFF2-40B4-BE49-F238E27FC236}">
                <a16:creationId xmlns:a16="http://schemas.microsoft.com/office/drawing/2014/main" id="{FDA10CAD-9CFB-4786-BEBC-CD9523E25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258" y="1872692"/>
            <a:ext cx="4250796" cy="4875207"/>
          </a:xfrm>
          <a:prstGeom prst="rect">
            <a:avLst/>
          </a:prstGeom>
        </p:spPr>
      </p:pic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196" y="1447800"/>
            <a:ext cx="5053890" cy="3495507"/>
          </a:xfrm>
        </p:spPr>
        <p:txBody>
          <a:bodyPr>
            <a:normAutofit/>
          </a:bodyPr>
          <a:lstStyle/>
          <a:p>
            <a:r>
              <a:rPr lang="en-US" sz="2600" dirty="0">
                <a:ea typeface="ＭＳ Ｐゴシック"/>
              </a:rPr>
              <a:t>A higher total performance gain is observed</a:t>
            </a:r>
            <a:endParaRPr lang="en-US" sz="2600" dirty="0"/>
          </a:p>
          <a:p>
            <a:r>
              <a:rPr lang="en-US" sz="2600" dirty="0">
                <a:ea typeface="ＭＳ Ｐゴシック"/>
              </a:rPr>
              <a:t>Also, newly-submitted jobs are given much more resources, reducing the time to achieve a (lower) loss reduction.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Result (Evaluation)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68CCE81-0F3B-4300-B7A0-004BC44270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635" y="4077942"/>
            <a:ext cx="4507339" cy="278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56574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196" y="1447800"/>
            <a:ext cx="8793804" cy="54102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600" dirty="0">
                <a:ea typeface="ＭＳ Ｐゴシック"/>
              </a:rPr>
              <a:t>This is a fairly recent paper so...</a:t>
            </a:r>
            <a:endParaRPr lang="en-US" sz="2600" dirty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</a:t>
            </a:r>
          </a:p>
        </p:txBody>
      </p:sp>
    </p:spTree>
    <p:extLst>
      <p:ext uri="{BB962C8B-B14F-4D97-AF65-F5344CB8AC3E}">
        <p14:creationId xmlns:p14="http://schemas.microsoft.com/office/powerpoint/2010/main" val="10417155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5750" y="971550"/>
            <a:ext cx="8629649" cy="4781549"/>
          </a:xfrm>
        </p:spPr>
        <p:txBody>
          <a:bodyPr/>
          <a:lstStyle/>
          <a:p>
            <a:r>
              <a:rPr lang="en-US" dirty="0"/>
              <a:t>Technical Details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7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851F650-3661-4B95-8C61-CB77B1F59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593" y="1986580"/>
            <a:ext cx="4265680" cy="3929420"/>
          </a:xfrm>
          <a:prstGeom prst="rect">
            <a:avLst/>
          </a:prstGeom>
        </p:spPr>
      </p:pic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196" y="1447800"/>
            <a:ext cx="4696004" cy="54102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600" dirty="0">
                <a:ea typeface="ＭＳ Ｐゴシック"/>
              </a:rPr>
              <a:t>An ML-job is divided into many tasks</a:t>
            </a:r>
          </a:p>
          <a:p>
            <a:pPr lvl="1">
              <a:lnSpc>
                <a:spcPct val="130000"/>
              </a:lnSpc>
            </a:pPr>
            <a:r>
              <a:rPr lang="en-US" sz="2400" dirty="0">
                <a:ea typeface="ＭＳ Ｐゴシック"/>
              </a:rPr>
              <a:t>Each task is composed of several iterations</a:t>
            </a:r>
          </a:p>
          <a:p>
            <a:pPr lvl="1">
              <a:lnSpc>
                <a:spcPct val="130000"/>
              </a:lnSpc>
            </a:pPr>
            <a:r>
              <a:rPr lang="en-US" sz="2400" dirty="0">
                <a:ea typeface="ＭＳ Ｐゴシック"/>
                <a:cs typeface="Arial"/>
              </a:rPr>
              <a:t>Each task runs just some seconds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</a:rPr>
              <a:t>Key Idea:   Granularity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072999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 w="28575">
          <a:solidFill>
            <a:schemeClr val="tx1"/>
          </a:solidFill>
          <a:prstDash val="sysDash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0" dirty="0">
            <a:solidFill>
              <a:schemeClr val="tx1"/>
            </a:solidFill>
            <a:latin typeface="+mn-l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arrow"/>
          <a:tailEnd type="none"/>
        </a:ln>
        <a:effectLst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36157</TotalTime>
  <Words>46</Words>
  <Application>Microsoft Office PowerPoint</Application>
  <PresentationFormat>On-screen Show (4:3)</PresentationFormat>
  <Paragraphs>21</Paragraphs>
  <Slides>11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1_Office Theme</vt:lpstr>
      <vt:lpstr>Student Presentation  SLAQ: Quality-Driven Scheduling for Distributed Machine Learning</vt:lpstr>
      <vt:lpstr>Problem Statement / Motivation</vt:lpstr>
      <vt:lpstr>Previous Solutions</vt:lpstr>
      <vt:lpstr>Key Idea</vt:lpstr>
      <vt:lpstr>Key Challenges</vt:lpstr>
      <vt:lpstr>Key Result (Evaluation)</vt:lpstr>
      <vt:lpstr>Impact</vt:lpstr>
      <vt:lpstr>Technical Details</vt:lpstr>
      <vt:lpstr>Key Idea:   Granularity</vt:lpstr>
      <vt:lpstr>Key Idea:   Estimating task runtime</vt:lpstr>
      <vt:lpstr>Key Idea:   Estimating task performance</vt:lpstr>
    </vt:vector>
  </TitlesOfParts>
  <Company>Princeton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Kai Li</dc:creator>
  <cp:lastModifiedBy>Freedman</cp:lastModifiedBy>
  <cp:revision>1483</cp:revision>
  <cp:lastPrinted>2016-09-14T02:16:39Z</cp:lastPrinted>
  <dcterms:created xsi:type="dcterms:W3CDTF">2013-10-08T01:49:25Z</dcterms:created>
  <dcterms:modified xsi:type="dcterms:W3CDTF">2019-03-31T22:21:59Z</dcterms:modified>
</cp:coreProperties>
</file>