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Sparrow Reproduction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JenRaMa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Sparrow addresses the problem of executing many tasks in distributed systems.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major approaches to scheduling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Globally-optimal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High-latency placement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for many large tasks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Decentralized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Locally-optimal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Low-latency placement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Better for many small tasks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Sparrow proposes a decentralized scheduler that uses randomization.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 aspects: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sampling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scheduler sends d*m probes (d = 2, m = #tasks)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binding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probes reach the head of the queue, the tasks are assigned there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Viable Project</a:t>
            </a:r>
            <a:endParaRPr/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Sparrow, and other scheduling techniques for comparison</a:t>
            </a:r>
            <a:endParaRPr/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Sparrow-style scheduling (batch + late binding) should outperform</a:t>
            </a:r>
            <a:r>
              <a:rPr lang="en"/>
              <a:t> other scheduling techniques (main result of paper)</a:t>
            </a:r>
            <a:endParaRPr/>
          </a:p>
          <a:p>
            <a:pPr indent="0" lvl="0" mar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Fault-tolerance (worker failures)</a:t>
            </a:r>
            <a:endParaRPr/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two user priority levels</a:t>
            </a:r>
            <a:endParaRPr/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Preemption for higher-priority tasks</a:t>
            </a:r>
            <a:endParaRPr/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to Spark on an additional (more complex) synthetic workload</a:t>
            </a:r>
            <a:endParaRPr/>
          </a:p>
          <a:p>
            <a:pPr indent="-342900" lvl="0" marL="4572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Adversarial schedulers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Plan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important graph from paper (MVP)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676" y="1651775"/>
            <a:ext cx="4552651" cy="32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