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381" r:id="rId2"/>
    <p:sldId id="314" r:id="rId3"/>
    <p:sldId id="398" r:id="rId4"/>
    <p:sldId id="399" r:id="rId5"/>
    <p:sldId id="400" r:id="rId6"/>
    <p:sldId id="397" r:id="rId7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204"/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 autoAdjust="0"/>
    <p:restoredTop sz="83840" autoAdjust="0"/>
  </p:normalViewPr>
  <p:slideViewPr>
    <p:cSldViewPr snapToGrid="0">
      <p:cViewPr varScale="1">
        <p:scale>
          <a:sx n="100" d="100"/>
          <a:sy n="100" d="100"/>
        </p:scale>
        <p:origin x="8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24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9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7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20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4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3/27/18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166253"/>
            <a:ext cx="8763000" cy="2452255"/>
          </a:xfrm>
        </p:spPr>
        <p:txBody>
          <a:bodyPr anchor="ctr"/>
          <a:lstStyle/>
          <a:p>
            <a:r>
              <a:rPr lang="en-US" i="1" dirty="0"/>
              <a:t>Data-driven Network Caching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/>
              <a:t>COS 518: </a:t>
            </a:r>
            <a:r>
              <a:rPr lang="en-US" i="1" dirty="0"/>
              <a:t>Advanced Computer Systems</a:t>
            </a:r>
          </a:p>
          <a:p>
            <a:endParaRPr lang="en-US" dirty="0"/>
          </a:p>
          <a:p>
            <a:r>
              <a:rPr lang="en-US" altLang="zh-Hans" i="1" dirty="0"/>
              <a:t>Zhenyu Song, </a:t>
            </a:r>
            <a:r>
              <a:rPr lang="en-US" altLang="zh-Hans" i="1" dirty="0" err="1"/>
              <a:t>Fei</a:t>
            </a:r>
            <a:r>
              <a:rPr lang="en-US" altLang="zh-Hans" i="1" dirty="0"/>
              <a:t> Gao, </a:t>
            </a:r>
            <a:r>
              <a:rPr lang="en-US" altLang="zh-Hans" i="1" dirty="0" err="1"/>
              <a:t>Qizhe</a:t>
            </a:r>
            <a:r>
              <a:rPr lang="en-US" altLang="zh-Hans" i="1" dirty="0"/>
              <a:t> </a:t>
            </a:r>
            <a:r>
              <a:rPr lang="en-US" altLang="zh-Hans" i="1" dirty="0" err="1"/>
              <a:t>Cai</a:t>
            </a:r>
            <a:endParaRPr lang="en-US" altLang="zh-Hans" i="1" dirty="0"/>
          </a:p>
          <a:p>
            <a:r>
              <a:rPr lang="en-US" altLang="zh-Hans" i="1" dirty="0"/>
              <a:t>Mar. 28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916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61296" y="1522767"/>
            <a:ext cx="8565204" cy="3862033"/>
          </a:xfrm>
        </p:spPr>
        <p:txBody>
          <a:bodyPr>
            <a:normAutofit/>
          </a:bodyPr>
          <a:lstStyle/>
          <a:p>
            <a:r>
              <a:rPr lang="en-US" dirty="0"/>
              <a:t>Previous cache algorithms are designed based on either worst case guarantee, or heuristic.</a:t>
            </a:r>
          </a:p>
          <a:p>
            <a:r>
              <a:rPr lang="en-US" dirty="0"/>
              <a:t>Machine learning can make cache more adaptive.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64496" y="76201"/>
            <a:ext cx="9251004" cy="1066800"/>
          </a:xfrm>
        </p:spPr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2B77A30B-B700-6D44-BA97-B518D4340D5A}"/>
              </a:ext>
            </a:extLst>
          </p:cNvPr>
          <p:cNvSpPr/>
          <p:nvPr/>
        </p:nvSpPr>
        <p:spPr>
          <a:xfrm>
            <a:off x="261296" y="3559792"/>
            <a:ext cx="2977204" cy="2409208"/>
          </a:xfrm>
          <a:prstGeom prst="cloud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LRU, LFU, GDSF, SLRU, FIFO…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D013FF3-8887-F748-927A-11110F5D466D}"/>
              </a:ext>
            </a:extLst>
          </p:cNvPr>
          <p:cNvSpPr/>
          <p:nvPr/>
        </p:nvSpPr>
        <p:spPr>
          <a:xfrm>
            <a:off x="5578948" y="3559792"/>
            <a:ext cx="3108798" cy="2409208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+mn-lt"/>
              </a:rPr>
              <a:t>Video, Text, Image, DB Query…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BB57D-0F91-984D-9AF4-08C976BB89CF}"/>
              </a:ext>
            </a:extLst>
          </p:cNvPr>
          <p:cNvSpPr txBox="1"/>
          <p:nvPr/>
        </p:nvSpPr>
        <p:spPr>
          <a:xfrm>
            <a:off x="492598" y="615309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Cache Algorithms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E7845-9A39-0B4E-8C2C-9D7960BA6370}"/>
              </a:ext>
            </a:extLst>
          </p:cNvPr>
          <p:cNvSpPr txBox="1"/>
          <p:nvPr/>
        </p:nvSpPr>
        <p:spPr>
          <a:xfrm>
            <a:off x="5876047" y="6189542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Traces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F5310080-FC04-AD40-A4B5-7C1CFE92A5CA}"/>
              </a:ext>
            </a:extLst>
          </p:cNvPr>
          <p:cNvSpPr/>
          <p:nvPr/>
        </p:nvSpPr>
        <p:spPr>
          <a:xfrm>
            <a:off x="3479800" y="4521200"/>
            <a:ext cx="1960394" cy="4572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87C31-741A-6942-9949-B72905152F8C}"/>
              </a:ext>
            </a:extLst>
          </p:cNvPr>
          <p:cNvSpPr txBox="1"/>
          <p:nvPr/>
        </p:nvSpPr>
        <p:spPr>
          <a:xfrm>
            <a:off x="3202697" y="4100603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1707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61296" y="1522767"/>
            <a:ext cx="8565204" cy="3862033"/>
          </a:xfrm>
        </p:spPr>
        <p:txBody>
          <a:bodyPr>
            <a:normAutofit/>
          </a:bodyPr>
          <a:lstStyle/>
          <a:p>
            <a:r>
              <a:rPr lang="en-US" dirty="0"/>
              <a:t>1. Build a ranking model which identifies the order of objects according to future request time</a:t>
            </a:r>
          </a:p>
          <a:p>
            <a:r>
              <a:rPr lang="en-US" dirty="0"/>
              <a:t>2. Incorporate the model in eviction policy to select the object to evict.</a:t>
            </a:r>
          </a:p>
          <a:p>
            <a:r>
              <a:rPr lang="en-US" dirty="0"/>
              <a:t>3. Optimize the time / space complexity of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64496" y="76201"/>
            <a:ext cx="9251004" cy="1066800"/>
          </a:xfrm>
        </p:spPr>
        <p:txBody>
          <a:bodyPr/>
          <a:lstStyle/>
          <a:p>
            <a:r>
              <a:rPr lang="en-US" dirty="0"/>
              <a:t>Technical Solution</a:t>
            </a:r>
          </a:p>
        </p:txBody>
      </p:sp>
    </p:spTree>
    <p:extLst>
      <p:ext uri="{BB962C8B-B14F-4D97-AF65-F5344CB8AC3E}">
        <p14:creationId xmlns:p14="http://schemas.microsoft.com/office/powerpoint/2010/main" val="274556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61296" y="1522767"/>
            <a:ext cx="8565204" cy="5119333"/>
          </a:xfrm>
        </p:spPr>
        <p:txBody>
          <a:bodyPr>
            <a:normAutofit/>
          </a:bodyPr>
          <a:lstStyle/>
          <a:p>
            <a:r>
              <a:rPr lang="en-US" dirty="0"/>
              <a:t>1. A python simulator based on Hyperbolic Caching.  (</a:t>
            </a:r>
            <a:r>
              <a:rPr lang="en-US" dirty="0" err="1"/>
              <a:t>Blankstein</a:t>
            </a:r>
            <a:r>
              <a:rPr lang="en-US" dirty="0"/>
              <a:t>, 2017)</a:t>
            </a:r>
          </a:p>
          <a:p>
            <a:pPr lvl="1"/>
            <a:r>
              <a:rPr lang="en-US" dirty="0"/>
              <a:t>Prove of concept</a:t>
            </a:r>
          </a:p>
          <a:p>
            <a:pPr lvl="1"/>
            <a:r>
              <a:rPr lang="en-US" dirty="0"/>
              <a:t>Focus only on byte hit rate</a:t>
            </a:r>
          </a:p>
          <a:p>
            <a:pPr lvl="1"/>
            <a:r>
              <a:rPr lang="en-US" dirty="0"/>
              <a:t>Minimal is no worse than state-of-the-art approaches</a:t>
            </a:r>
          </a:p>
          <a:p>
            <a:r>
              <a:rPr lang="en-US" dirty="0"/>
              <a:t>2. A modified KV Store based on </a:t>
            </a:r>
            <a:r>
              <a:rPr lang="en-US" dirty="0" err="1"/>
              <a:t>Redis</a:t>
            </a:r>
            <a:endParaRPr lang="en-US" dirty="0"/>
          </a:p>
          <a:p>
            <a:pPr lvl="1"/>
            <a:r>
              <a:rPr lang="en-US" dirty="0"/>
              <a:t>Focus on system performance (byte hit rate, throughput, latency)</a:t>
            </a:r>
          </a:p>
          <a:p>
            <a:pPr lvl="1"/>
            <a:r>
              <a:rPr lang="en-US" dirty="0"/>
              <a:t>Minimal is trading acceptable throughput / latency for byte hit rate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64496" y="76201"/>
            <a:ext cx="9251004" cy="1066800"/>
          </a:xfrm>
        </p:spPr>
        <p:txBody>
          <a:bodyPr/>
          <a:lstStyle/>
          <a:p>
            <a:r>
              <a:rPr lang="en-US" dirty="0"/>
              <a:t>Implementation Plan</a:t>
            </a:r>
          </a:p>
        </p:txBody>
      </p:sp>
    </p:spTree>
    <p:extLst>
      <p:ext uri="{BB962C8B-B14F-4D97-AF65-F5344CB8AC3E}">
        <p14:creationId xmlns:p14="http://schemas.microsoft.com/office/powerpoint/2010/main" val="76559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64496" y="76201"/>
            <a:ext cx="9251004" cy="1066800"/>
          </a:xfrm>
        </p:spPr>
        <p:txBody>
          <a:bodyPr/>
          <a:lstStyle/>
          <a:p>
            <a:r>
              <a:rPr lang="en-US" dirty="0"/>
              <a:t>Evalu</a:t>
            </a:r>
            <a:r>
              <a:rPr lang="en-US" altLang="zh-Hans" dirty="0"/>
              <a:t>a</a:t>
            </a:r>
            <a:r>
              <a:rPr lang="en-US" dirty="0"/>
              <a:t>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089A-405D-1849-8C67-651F1796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D0512-8B8A-2C4B-91D3-265FFB8920EA}"/>
              </a:ext>
            </a:extLst>
          </p:cNvPr>
          <p:cNvSpPr/>
          <p:nvPr/>
        </p:nvSpPr>
        <p:spPr>
          <a:xfrm>
            <a:off x="845496" y="2197100"/>
            <a:ext cx="3028004" cy="218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C8E8C-547C-D64C-9ABE-7FBD20EE8C62}"/>
              </a:ext>
            </a:extLst>
          </p:cNvPr>
          <p:cNvSpPr txBox="1"/>
          <p:nvPr/>
        </p:nvSpPr>
        <p:spPr>
          <a:xfrm>
            <a:off x="845496" y="4686299"/>
            <a:ext cx="3028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Byte hit rate compared with state-of-the-art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CF479-0B0F-5547-8CD7-1E5432086B8D}"/>
              </a:ext>
            </a:extLst>
          </p:cNvPr>
          <p:cNvSpPr txBox="1"/>
          <p:nvPr/>
        </p:nvSpPr>
        <p:spPr>
          <a:xfrm>
            <a:off x="5226996" y="4698999"/>
            <a:ext cx="3028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Byte hit rate for different computing / storage constraint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119E4-749C-E843-87AC-2C97890A062B}"/>
              </a:ext>
            </a:extLst>
          </p:cNvPr>
          <p:cNvSpPr/>
          <p:nvPr/>
        </p:nvSpPr>
        <p:spPr>
          <a:xfrm>
            <a:off x="5267798" y="2197100"/>
            <a:ext cx="3028004" cy="218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607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50196" y="1725967"/>
            <a:ext cx="8565204" cy="3862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Thanks!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167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36310</TotalTime>
  <Words>209</Words>
  <Application>Microsoft Macintosh PowerPoint</Application>
  <PresentationFormat>On-screen Show (4:3)</PresentationFormat>
  <Paragraphs>39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Courier New</vt:lpstr>
      <vt:lpstr>Times New Roman</vt:lpstr>
      <vt:lpstr>1_Office Theme</vt:lpstr>
      <vt:lpstr>Data-driven Network Caching</vt:lpstr>
      <vt:lpstr>Problem Overview</vt:lpstr>
      <vt:lpstr>Technical Solution</vt:lpstr>
      <vt:lpstr>Implementation Plan</vt:lpstr>
      <vt:lpstr>Evaluation Plan</vt:lpstr>
      <vt:lpstr>PowerPoint Presentation</vt:lpstr>
    </vt:vector>
  </TitlesOfParts>
  <Company>Princeton University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Zhenyu Song</cp:lastModifiedBy>
  <cp:revision>1486</cp:revision>
  <cp:lastPrinted>2016-09-14T02:16:39Z</cp:lastPrinted>
  <dcterms:created xsi:type="dcterms:W3CDTF">2013-10-08T01:49:25Z</dcterms:created>
  <dcterms:modified xsi:type="dcterms:W3CDTF">2018-03-28T04:14:45Z</dcterms:modified>
</cp:coreProperties>
</file>