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is talkiing!!!! Why can’t we hop back and forth?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Requires adding a consensus phase, because some ops invalid on some eplexess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they only used about 20 comps and that we just use the YCSP. Also who is talking?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Rossplex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There’s a Wilkinson, There’s a Way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Overview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449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Large databases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Query data by multiple keys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Common solution:</a:t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Multiple replicas, each i</a:t>
            </a:r>
            <a:r>
              <a:rPr lang="en"/>
              <a:t>ndexed on a different key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Complete backup for each replica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Solution: Replexes and Hybrids!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1600" y="138825"/>
            <a:ext cx="4740665" cy="214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0600" y="2181975"/>
            <a:ext cx="4261674" cy="2288963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/>
        </p:nvSpPr>
        <p:spPr>
          <a:xfrm>
            <a:off x="282450" y="4658475"/>
            <a:ext cx="85791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https://blog.acolyer.org/2016/10/27/replex-a-scalable-highly-available-multi-index-data-store/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Solution</a:t>
            </a:r>
            <a:endParaRPr/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61025"/>
            <a:ext cx="357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Each Replex is a replica of the data indexed on a different key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hybrid replex solves the issue of failure amplification. </a:t>
            </a:r>
            <a:endParaRPr/>
          </a:p>
        </p:txBody>
      </p:sp>
      <p:pic>
        <p:nvPicPr>
          <p:cNvPr id="71" name="Shape 71"/>
          <p:cNvPicPr preferRelativeResize="0"/>
          <p:nvPr/>
        </p:nvPicPr>
        <p:blipFill rotWithShape="1">
          <a:blip r:embed="rId3">
            <a:alphaModFix/>
          </a:blip>
          <a:srcRect b="0" l="5320" r="8166" t="0"/>
          <a:stretch/>
        </p:blipFill>
        <p:spPr>
          <a:xfrm>
            <a:off x="3990175" y="581000"/>
            <a:ext cx="4842125" cy="298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2137" y="3670448"/>
            <a:ext cx="6573486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Plan</a:t>
            </a:r>
            <a:endParaRPr/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Build Replex following their implementation</a:t>
            </a:r>
            <a:endParaRPr/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Modify Hyperdex to replace subspaces with replexes</a:t>
            </a:r>
            <a:endParaRPr/>
          </a:p>
          <a:p>
            <a:pPr indent="0" lvl="0" marL="457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42900" lvl="0" marL="457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Implement basic replexes and failure handling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Implement hybrid replexes</a:t>
            </a:r>
            <a:endParaRPr/>
          </a:p>
          <a:p>
            <a:pPr indent="0" lvl="0" marL="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Stretch</a:t>
            </a:r>
            <a:endParaRPr/>
          </a:p>
          <a:p>
            <a:pPr indent="-342900" lvl="0" marL="457200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Generalize to support hybrids shared between </a:t>
            </a:r>
            <a:r>
              <a:rPr i="1" lang="en"/>
              <a:t>r</a:t>
            </a:r>
            <a:r>
              <a:rPr lang="en"/>
              <a:t> replexes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Plan</a:t>
            </a:r>
            <a:endParaRPr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506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Mimic their evaluation setup as closely as possible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Evaluate the insert and read latency of Replex and HyperDex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Evaluation the recovery time and recovery throughput of Replex and HyperDex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Goal: Validate the comparative performance of Replex and HyperDex</a:t>
            </a:r>
            <a:endParaRPr/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4200" y="3637200"/>
            <a:ext cx="3137426" cy="150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1785" y="0"/>
            <a:ext cx="3059852" cy="363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