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0FBEF9-4BE8-4881-B970-5D84D168612A}" v="42" dt="2019-12-03T17:08:05.9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6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vapnarajsinh bhadola" userId="b806f3a2b6aa34de" providerId="LiveId" clId="{520FBEF9-4BE8-4881-B970-5D84D168612A}"/>
    <pc:docChg chg="undo custSel mod addSld delSld modSld addSection delSection modSection">
      <pc:chgData name="svapnarajsinh bhadola" userId="b806f3a2b6aa34de" providerId="LiveId" clId="{520FBEF9-4BE8-4881-B970-5D84D168612A}" dt="2019-12-03T17:09:58.489" v="810" actId="26606"/>
      <pc:docMkLst>
        <pc:docMk/>
      </pc:docMkLst>
      <pc:sldChg chg="addSp delSp modSp add mod setBg setClrOvrMap">
        <pc:chgData name="svapnarajsinh bhadola" userId="b806f3a2b6aa34de" providerId="LiveId" clId="{520FBEF9-4BE8-4881-B970-5D84D168612A}" dt="2019-12-03T17:09:58.489" v="810" actId="26606"/>
        <pc:sldMkLst>
          <pc:docMk/>
          <pc:sldMk cId="2511051632" sldId="256"/>
        </pc:sldMkLst>
        <pc:spChg chg="mod">
          <ac:chgData name="svapnarajsinh bhadola" userId="b806f3a2b6aa34de" providerId="LiveId" clId="{520FBEF9-4BE8-4881-B970-5D84D168612A}" dt="2019-12-03T17:09:58.484" v="809" actId="26606"/>
          <ac:spMkLst>
            <pc:docMk/>
            <pc:sldMk cId="2511051632" sldId="256"/>
            <ac:spMk id="2" creationId="{D4A81433-4929-4CF5-9C66-BDD25140C820}"/>
          </ac:spMkLst>
        </pc:spChg>
        <pc:spChg chg="mod">
          <ac:chgData name="svapnarajsinh bhadola" userId="b806f3a2b6aa34de" providerId="LiveId" clId="{520FBEF9-4BE8-4881-B970-5D84D168612A}" dt="2019-12-03T17:09:58.484" v="809" actId="26606"/>
          <ac:spMkLst>
            <pc:docMk/>
            <pc:sldMk cId="2511051632" sldId="256"/>
            <ac:spMk id="3" creationId="{F0422C29-EEAA-43E3-B17E-EF81EA5BDC11}"/>
          </ac:spMkLst>
        </pc:spChg>
        <pc:spChg chg="add del">
          <ac:chgData name="svapnarajsinh bhadola" userId="b806f3a2b6aa34de" providerId="LiveId" clId="{520FBEF9-4BE8-4881-B970-5D84D168612A}" dt="2019-12-03T17:09:24.348" v="802" actId="26606"/>
          <ac:spMkLst>
            <pc:docMk/>
            <pc:sldMk cId="2511051632" sldId="256"/>
            <ac:spMk id="9" creationId="{87CC2527-562A-4F69-B487-4371E5B243E7}"/>
          </ac:spMkLst>
        </pc:spChg>
        <pc:spChg chg="add del">
          <ac:chgData name="svapnarajsinh bhadola" userId="b806f3a2b6aa34de" providerId="LiveId" clId="{520FBEF9-4BE8-4881-B970-5D84D168612A}" dt="2019-12-03T17:09:58.489" v="810" actId="26606"/>
          <ac:spMkLst>
            <pc:docMk/>
            <pc:sldMk cId="2511051632" sldId="256"/>
            <ac:spMk id="16" creationId="{71B2258F-86CA-4D4D-8270-BC05FCDEBFB3}"/>
          </ac:spMkLst>
        </pc:spChg>
        <pc:spChg chg="add del">
          <ac:chgData name="svapnarajsinh bhadola" userId="b806f3a2b6aa34de" providerId="LiveId" clId="{520FBEF9-4BE8-4881-B970-5D84D168612A}" dt="2019-12-03T17:09:51.461" v="805" actId="26606"/>
          <ac:spMkLst>
            <pc:docMk/>
            <pc:sldMk cId="2511051632" sldId="256"/>
            <ac:spMk id="21" creationId="{111363A0-DE10-4C5C-827C-9CE8FB38056F}"/>
          </ac:spMkLst>
        </pc:spChg>
        <pc:spChg chg="add del">
          <ac:chgData name="svapnarajsinh bhadola" userId="b806f3a2b6aa34de" providerId="LiveId" clId="{520FBEF9-4BE8-4881-B970-5D84D168612A}" dt="2019-12-03T17:09:55.749" v="807" actId="26606"/>
          <ac:spMkLst>
            <pc:docMk/>
            <pc:sldMk cId="2511051632" sldId="256"/>
            <ac:spMk id="25" creationId="{C1FBCB95-389E-4A3B-A32D-E5E26CD8F9F7}"/>
          </ac:spMkLst>
        </pc:spChg>
        <pc:spChg chg="add del">
          <ac:chgData name="svapnarajsinh bhadola" userId="b806f3a2b6aa34de" providerId="LiveId" clId="{520FBEF9-4BE8-4881-B970-5D84D168612A}" dt="2019-12-03T17:09:55.749" v="807" actId="26606"/>
          <ac:spMkLst>
            <pc:docMk/>
            <pc:sldMk cId="2511051632" sldId="256"/>
            <ac:spMk id="26" creationId="{298A4E45-233B-4B5C-B9A3-2791BF6FC7D9}"/>
          </ac:spMkLst>
        </pc:spChg>
        <pc:spChg chg="add del">
          <ac:chgData name="svapnarajsinh bhadola" userId="b806f3a2b6aa34de" providerId="LiveId" clId="{520FBEF9-4BE8-4881-B970-5D84D168612A}" dt="2019-12-03T17:09:58.484" v="809" actId="26606"/>
          <ac:spMkLst>
            <pc:docMk/>
            <pc:sldMk cId="2511051632" sldId="256"/>
            <ac:spMk id="28" creationId="{E20EB187-900F-4AF5-813B-101456D9FD39}"/>
          </ac:spMkLst>
        </pc:spChg>
        <pc:spChg chg="add">
          <ac:chgData name="svapnarajsinh bhadola" userId="b806f3a2b6aa34de" providerId="LiveId" clId="{520FBEF9-4BE8-4881-B970-5D84D168612A}" dt="2019-12-03T17:09:58.489" v="810" actId="26606"/>
          <ac:spMkLst>
            <pc:docMk/>
            <pc:sldMk cId="2511051632" sldId="256"/>
            <ac:spMk id="31" creationId="{71B2258F-86CA-4D4D-8270-BC05FCDEBFB3}"/>
          </ac:spMkLst>
        </pc:spChg>
        <pc:picChg chg="add mod">
          <ac:chgData name="svapnarajsinh bhadola" userId="b806f3a2b6aa34de" providerId="LiveId" clId="{520FBEF9-4BE8-4881-B970-5D84D168612A}" dt="2019-12-03T17:09:55.749" v="807" actId="26606"/>
          <ac:picMkLst>
            <pc:docMk/>
            <pc:sldMk cId="2511051632" sldId="256"/>
            <ac:picMk id="5" creationId="{4B0482BE-F124-4EE8-B5F4-756C4BBF8E9C}"/>
          </ac:picMkLst>
        </pc:picChg>
        <pc:cxnChg chg="add del">
          <ac:chgData name="svapnarajsinh bhadola" userId="b806f3a2b6aa34de" providerId="LiveId" clId="{520FBEF9-4BE8-4881-B970-5D84D168612A}" dt="2019-12-03T17:09:24.348" v="802" actId="26606"/>
          <ac:cxnSpMkLst>
            <pc:docMk/>
            <pc:sldMk cId="2511051632" sldId="256"/>
            <ac:cxnSpMk id="11" creationId="{BCDAEC91-5BCE-4B55-9CC0-43EF94CB734B}"/>
          </ac:cxnSpMkLst>
        </pc:cxnChg>
        <pc:cxnChg chg="add del">
          <ac:chgData name="svapnarajsinh bhadola" userId="b806f3a2b6aa34de" providerId="LiveId" clId="{520FBEF9-4BE8-4881-B970-5D84D168612A}" dt="2019-12-03T17:09:51.461" v="805" actId="26606"/>
          <ac:cxnSpMkLst>
            <pc:docMk/>
            <pc:sldMk cId="2511051632" sldId="256"/>
            <ac:cxnSpMk id="23" creationId="{35A1A9B2-DA9A-487B-8B22-CFE8E073CC80}"/>
          </ac:cxnSpMkLst>
        </pc:cxnChg>
        <pc:cxnChg chg="add del">
          <ac:chgData name="svapnarajsinh bhadola" userId="b806f3a2b6aa34de" providerId="LiveId" clId="{520FBEF9-4BE8-4881-B970-5D84D168612A}" dt="2019-12-03T17:09:58.484" v="809" actId="26606"/>
          <ac:cxnSpMkLst>
            <pc:docMk/>
            <pc:sldMk cId="2511051632" sldId="256"/>
            <ac:cxnSpMk id="29" creationId="{624D17C8-E9C2-48A4-AA36-D7048A6CCC41}"/>
          </ac:cxnSpMkLst>
        </pc:cxnChg>
      </pc:sldChg>
      <pc:sldChg chg="addSp modSp add mod setBg">
        <pc:chgData name="svapnarajsinh bhadola" userId="b806f3a2b6aa34de" providerId="LiveId" clId="{520FBEF9-4BE8-4881-B970-5D84D168612A}" dt="2019-12-03T17:03:43.343" v="745" actId="26606"/>
        <pc:sldMkLst>
          <pc:docMk/>
          <pc:sldMk cId="2960281516" sldId="257"/>
        </pc:sldMkLst>
        <pc:spChg chg="mod">
          <ac:chgData name="svapnarajsinh bhadola" userId="b806f3a2b6aa34de" providerId="LiveId" clId="{520FBEF9-4BE8-4881-B970-5D84D168612A}" dt="2019-12-03T17:03:43.343" v="745" actId="26606"/>
          <ac:spMkLst>
            <pc:docMk/>
            <pc:sldMk cId="2960281516" sldId="257"/>
            <ac:spMk id="2" creationId="{163C127F-B3A7-46EF-98AB-069CF5DC95DB}"/>
          </ac:spMkLst>
        </pc:spChg>
        <pc:spChg chg="mod">
          <ac:chgData name="svapnarajsinh bhadola" userId="b806f3a2b6aa34de" providerId="LiveId" clId="{520FBEF9-4BE8-4881-B970-5D84D168612A}" dt="2019-12-03T17:03:43.343" v="745" actId="26606"/>
          <ac:spMkLst>
            <pc:docMk/>
            <pc:sldMk cId="2960281516" sldId="257"/>
            <ac:spMk id="3" creationId="{14CEC89E-CA7B-48D5-9635-F9817CC8598C}"/>
          </ac:spMkLst>
        </pc:spChg>
        <pc:grpChg chg="add">
          <ac:chgData name="svapnarajsinh bhadola" userId="b806f3a2b6aa34de" providerId="LiveId" clId="{520FBEF9-4BE8-4881-B970-5D84D168612A}" dt="2019-12-03T17:03:43.343" v="745" actId="26606"/>
          <ac:grpSpMkLst>
            <pc:docMk/>
            <pc:sldMk cId="2960281516" sldId="257"/>
            <ac:grpSpMk id="8" creationId="{84860832-27F3-4D30-9288-7521D2491514}"/>
          </ac:grpSpMkLst>
        </pc:grpChg>
      </pc:sldChg>
      <pc:sldChg chg="addSp modSp add mod setBg">
        <pc:chgData name="svapnarajsinh bhadola" userId="b806f3a2b6aa34de" providerId="LiveId" clId="{520FBEF9-4BE8-4881-B970-5D84D168612A}" dt="2019-12-03T17:04:44.980" v="773" actId="26606"/>
        <pc:sldMkLst>
          <pc:docMk/>
          <pc:sldMk cId="1787673425" sldId="258"/>
        </pc:sldMkLst>
        <pc:spChg chg="mod">
          <ac:chgData name="svapnarajsinh bhadola" userId="b806f3a2b6aa34de" providerId="LiveId" clId="{520FBEF9-4BE8-4881-B970-5D84D168612A}" dt="2019-12-03T17:04:44.980" v="773" actId="26606"/>
          <ac:spMkLst>
            <pc:docMk/>
            <pc:sldMk cId="1787673425" sldId="258"/>
            <ac:spMk id="2" creationId="{E2EC9C4F-E5D6-4FBB-AC90-F9D66C1436F1}"/>
          </ac:spMkLst>
        </pc:spChg>
        <pc:spChg chg="mod">
          <ac:chgData name="svapnarajsinh bhadola" userId="b806f3a2b6aa34de" providerId="LiveId" clId="{520FBEF9-4BE8-4881-B970-5D84D168612A}" dt="2019-12-03T17:04:44.980" v="773" actId="26606"/>
          <ac:spMkLst>
            <pc:docMk/>
            <pc:sldMk cId="1787673425" sldId="258"/>
            <ac:spMk id="3" creationId="{6BD31614-4E0D-499F-8AE4-D0E5141DCEC4}"/>
          </ac:spMkLst>
        </pc:spChg>
        <pc:spChg chg="add">
          <ac:chgData name="svapnarajsinh bhadola" userId="b806f3a2b6aa34de" providerId="LiveId" clId="{520FBEF9-4BE8-4881-B970-5D84D168612A}" dt="2019-12-03T17:04:44.980" v="773" actId="26606"/>
          <ac:spMkLst>
            <pc:docMk/>
            <pc:sldMk cId="1787673425" sldId="258"/>
            <ac:spMk id="8" creationId="{C54A3646-77FE-4862-96CE-45260829B18F}"/>
          </ac:spMkLst>
        </pc:spChg>
        <pc:spChg chg="add">
          <ac:chgData name="svapnarajsinh bhadola" userId="b806f3a2b6aa34de" providerId="LiveId" clId="{520FBEF9-4BE8-4881-B970-5D84D168612A}" dt="2019-12-03T17:04:44.980" v="773" actId="26606"/>
          <ac:spMkLst>
            <pc:docMk/>
            <pc:sldMk cId="1787673425" sldId="258"/>
            <ac:spMk id="33" creationId="{700D0C16-8549-4373-8B7C-3555082CEA0B}"/>
          </ac:spMkLst>
        </pc:spChg>
        <pc:spChg chg="add">
          <ac:chgData name="svapnarajsinh bhadola" userId="b806f3a2b6aa34de" providerId="LiveId" clId="{520FBEF9-4BE8-4881-B970-5D84D168612A}" dt="2019-12-03T17:04:44.980" v="773" actId="26606"/>
          <ac:spMkLst>
            <pc:docMk/>
            <pc:sldMk cId="1787673425" sldId="258"/>
            <ac:spMk id="35" creationId="{C7341777-0F86-4E1E-A07F-2076F00D04EC}"/>
          </ac:spMkLst>
        </pc:spChg>
        <pc:grpChg chg="add">
          <ac:chgData name="svapnarajsinh bhadola" userId="b806f3a2b6aa34de" providerId="LiveId" clId="{520FBEF9-4BE8-4881-B970-5D84D168612A}" dt="2019-12-03T17:04:44.980" v="773" actId="26606"/>
          <ac:grpSpMkLst>
            <pc:docMk/>
            <pc:sldMk cId="1787673425" sldId="258"/>
            <ac:grpSpMk id="10" creationId="{3F6FA249-9C10-48B9-9F72-1F333D8A9486}"/>
          </ac:grpSpMkLst>
        </pc:grpChg>
      </pc:sldChg>
      <pc:sldChg chg="addSp delSp modSp add mod setBg">
        <pc:chgData name="svapnarajsinh bhadola" userId="b806f3a2b6aa34de" providerId="LiveId" clId="{520FBEF9-4BE8-4881-B970-5D84D168612A}" dt="2019-12-03T17:04:50.868" v="774" actId="26606"/>
        <pc:sldMkLst>
          <pc:docMk/>
          <pc:sldMk cId="2080601686" sldId="259"/>
        </pc:sldMkLst>
        <pc:spChg chg="mod">
          <ac:chgData name="svapnarajsinh bhadola" userId="b806f3a2b6aa34de" providerId="LiveId" clId="{520FBEF9-4BE8-4881-B970-5D84D168612A}" dt="2019-12-03T17:04:50.868" v="774" actId="26606"/>
          <ac:spMkLst>
            <pc:docMk/>
            <pc:sldMk cId="2080601686" sldId="259"/>
            <ac:spMk id="2" creationId="{37B4B1B3-4ABE-46EB-A4A3-F93B14450899}"/>
          </ac:spMkLst>
        </pc:spChg>
        <pc:spChg chg="mod">
          <ac:chgData name="svapnarajsinh bhadola" userId="b806f3a2b6aa34de" providerId="LiveId" clId="{520FBEF9-4BE8-4881-B970-5D84D168612A}" dt="2019-12-03T17:04:50.868" v="774" actId="26606"/>
          <ac:spMkLst>
            <pc:docMk/>
            <pc:sldMk cId="2080601686" sldId="259"/>
            <ac:spMk id="3" creationId="{1A929B36-FB78-4682-9076-3B3AEDCC401C}"/>
          </ac:spMkLst>
        </pc:spChg>
        <pc:spChg chg="del">
          <ac:chgData name="svapnarajsinh bhadola" userId="b806f3a2b6aa34de" providerId="LiveId" clId="{520FBEF9-4BE8-4881-B970-5D84D168612A}" dt="2019-12-03T15:47:39.817" v="134"/>
          <ac:spMkLst>
            <pc:docMk/>
            <pc:sldMk cId="2080601686" sldId="259"/>
            <ac:spMk id="4" creationId="{FBBE755C-3344-47EE-BFB8-0D59A8C7F818}"/>
          </ac:spMkLst>
        </pc:spChg>
        <pc:spChg chg="add">
          <ac:chgData name="svapnarajsinh bhadola" userId="b806f3a2b6aa34de" providerId="LiveId" clId="{520FBEF9-4BE8-4881-B970-5D84D168612A}" dt="2019-12-03T17:04:50.868" v="774" actId="26606"/>
          <ac:spMkLst>
            <pc:docMk/>
            <pc:sldMk cId="2080601686" sldId="259"/>
            <ac:spMk id="8" creationId="{C54A3646-77FE-4862-96CE-45260829B18F}"/>
          </ac:spMkLst>
        </pc:spChg>
        <pc:spChg chg="add">
          <ac:chgData name="svapnarajsinh bhadola" userId="b806f3a2b6aa34de" providerId="LiveId" clId="{520FBEF9-4BE8-4881-B970-5D84D168612A}" dt="2019-12-03T17:04:50.868" v="774" actId="26606"/>
          <ac:spMkLst>
            <pc:docMk/>
            <pc:sldMk cId="2080601686" sldId="259"/>
            <ac:spMk id="33" creationId="{700D0C16-8549-4373-8B7C-3555082CEA0B}"/>
          </ac:spMkLst>
        </pc:spChg>
        <pc:spChg chg="add">
          <ac:chgData name="svapnarajsinh bhadola" userId="b806f3a2b6aa34de" providerId="LiveId" clId="{520FBEF9-4BE8-4881-B970-5D84D168612A}" dt="2019-12-03T17:04:50.868" v="774" actId="26606"/>
          <ac:spMkLst>
            <pc:docMk/>
            <pc:sldMk cId="2080601686" sldId="259"/>
            <ac:spMk id="35" creationId="{C7341777-0F86-4E1E-A07F-2076F00D04EC}"/>
          </ac:spMkLst>
        </pc:spChg>
        <pc:grpChg chg="add">
          <ac:chgData name="svapnarajsinh bhadola" userId="b806f3a2b6aa34de" providerId="LiveId" clId="{520FBEF9-4BE8-4881-B970-5D84D168612A}" dt="2019-12-03T17:04:50.868" v="774" actId="26606"/>
          <ac:grpSpMkLst>
            <pc:docMk/>
            <pc:sldMk cId="2080601686" sldId="259"/>
            <ac:grpSpMk id="10" creationId="{3F6FA249-9C10-48B9-9F72-1F333D8A9486}"/>
          </ac:grpSpMkLst>
        </pc:grpChg>
      </pc:sldChg>
      <pc:sldChg chg="addSp modSp add mod setBg">
        <pc:chgData name="svapnarajsinh bhadola" userId="b806f3a2b6aa34de" providerId="LiveId" clId="{520FBEF9-4BE8-4881-B970-5D84D168612A}" dt="2019-12-03T17:05:01.322" v="775" actId="26606"/>
        <pc:sldMkLst>
          <pc:docMk/>
          <pc:sldMk cId="2646077676" sldId="260"/>
        </pc:sldMkLst>
        <pc:spChg chg="mod">
          <ac:chgData name="svapnarajsinh bhadola" userId="b806f3a2b6aa34de" providerId="LiveId" clId="{520FBEF9-4BE8-4881-B970-5D84D168612A}" dt="2019-12-03T17:05:01.322" v="775" actId="26606"/>
          <ac:spMkLst>
            <pc:docMk/>
            <pc:sldMk cId="2646077676" sldId="260"/>
            <ac:spMk id="2" creationId="{F7AE3AD7-1A4B-4BEA-B40C-12091B50E68B}"/>
          </ac:spMkLst>
        </pc:spChg>
        <pc:spChg chg="mod">
          <ac:chgData name="svapnarajsinh bhadola" userId="b806f3a2b6aa34de" providerId="LiveId" clId="{520FBEF9-4BE8-4881-B970-5D84D168612A}" dt="2019-12-03T17:05:01.322" v="775" actId="26606"/>
          <ac:spMkLst>
            <pc:docMk/>
            <pc:sldMk cId="2646077676" sldId="260"/>
            <ac:spMk id="3" creationId="{08DC55CD-9D40-4425-84C3-D596845423F9}"/>
          </ac:spMkLst>
        </pc:spChg>
        <pc:spChg chg="add">
          <ac:chgData name="svapnarajsinh bhadola" userId="b806f3a2b6aa34de" providerId="LiveId" clId="{520FBEF9-4BE8-4881-B970-5D84D168612A}" dt="2019-12-03T17:05:01.322" v="775" actId="26606"/>
          <ac:spMkLst>
            <pc:docMk/>
            <pc:sldMk cId="2646077676" sldId="260"/>
            <ac:spMk id="8" creationId="{C54A3646-77FE-4862-96CE-45260829B18F}"/>
          </ac:spMkLst>
        </pc:spChg>
        <pc:spChg chg="add">
          <ac:chgData name="svapnarajsinh bhadola" userId="b806f3a2b6aa34de" providerId="LiveId" clId="{520FBEF9-4BE8-4881-B970-5D84D168612A}" dt="2019-12-03T17:05:01.322" v="775" actId="26606"/>
          <ac:spMkLst>
            <pc:docMk/>
            <pc:sldMk cId="2646077676" sldId="260"/>
            <ac:spMk id="33" creationId="{700D0C16-8549-4373-8B7C-3555082CEA0B}"/>
          </ac:spMkLst>
        </pc:spChg>
        <pc:spChg chg="add">
          <ac:chgData name="svapnarajsinh bhadola" userId="b806f3a2b6aa34de" providerId="LiveId" clId="{520FBEF9-4BE8-4881-B970-5D84D168612A}" dt="2019-12-03T17:05:01.322" v="775" actId="26606"/>
          <ac:spMkLst>
            <pc:docMk/>
            <pc:sldMk cId="2646077676" sldId="260"/>
            <ac:spMk id="35" creationId="{C7341777-0F86-4E1E-A07F-2076F00D04EC}"/>
          </ac:spMkLst>
        </pc:spChg>
        <pc:grpChg chg="add">
          <ac:chgData name="svapnarajsinh bhadola" userId="b806f3a2b6aa34de" providerId="LiveId" clId="{520FBEF9-4BE8-4881-B970-5D84D168612A}" dt="2019-12-03T17:05:01.322" v="775" actId="26606"/>
          <ac:grpSpMkLst>
            <pc:docMk/>
            <pc:sldMk cId="2646077676" sldId="260"/>
            <ac:grpSpMk id="10" creationId="{3F6FA249-9C10-48B9-9F72-1F333D8A9486}"/>
          </ac:grpSpMkLst>
        </pc:grpChg>
      </pc:sldChg>
      <pc:sldChg chg="addSp modSp add mod setBg">
        <pc:chgData name="svapnarajsinh bhadola" userId="b806f3a2b6aa34de" providerId="LiveId" clId="{520FBEF9-4BE8-4881-B970-5D84D168612A}" dt="2019-12-03T17:05:22.656" v="779" actId="1076"/>
        <pc:sldMkLst>
          <pc:docMk/>
          <pc:sldMk cId="1010620944" sldId="261"/>
        </pc:sldMkLst>
        <pc:spChg chg="mod">
          <ac:chgData name="svapnarajsinh bhadola" userId="b806f3a2b6aa34de" providerId="LiveId" clId="{520FBEF9-4BE8-4881-B970-5D84D168612A}" dt="2019-12-03T17:05:07.252" v="776" actId="26606"/>
          <ac:spMkLst>
            <pc:docMk/>
            <pc:sldMk cId="1010620944" sldId="261"/>
            <ac:spMk id="2" creationId="{9FB9EE4C-BA96-4221-A554-92427DC8D593}"/>
          </ac:spMkLst>
        </pc:spChg>
        <pc:spChg chg="mod">
          <ac:chgData name="svapnarajsinh bhadola" userId="b806f3a2b6aa34de" providerId="LiveId" clId="{520FBEF9-4BE8-4881-B970-5D84D168612A}" dt="2019-12-03T17:05:22.656" v="779" actId="1076"/>
          <ac:spMkLst>
            <pc:docMk/>
            <pc:sldMk cId="1010620944" sldId="261"/>
            <ac:spMk id="3" creationId="{27F86DE5-DC35-4AEE-9644-B9992F1DE6C2}"/>
          </ac:spMkLst>
        </pc:spChg>
        <pc:spChg chg="add">
          <ac:chgData name="svapnarajsinh bhadola" userId="b806f3a2b6aa34de" providerId="LiveId" clId="{520FBEF9-4BE8-4881-B970-5D84D168612A}" dt="2019-12-03T17:05:07.252" v="776" actId="26606"/>
          <ac:spMkLst>
            <pc:docMk/>
            <pc:sldMk cId="1010620944" sldId="261"/>
            <ac:spMk id="8" creationId="{C54A3646-77FE-4862-96CE-45260829B18F}"/>
          </ac:spMkLst>
        </pc:spChg>
        <pc:spChg chg="add">
          <ac:chgData name="svapnarajsinh bhadola" userId="b806f3a2b6aa34de" providerId="LiveId" clId="{520FBEF9-4BE8-4881-B970-5D84D168612A}" dt="2019-12-03T17:05:07.252" v="776" actId="26606"/>
          <ac:spMkLst>
            <pc:docMk/>
            <pc:sldMk cId="1010620944" sldId="261"/>
            <ac:spMk id="33" creationId="{700D0C16-8549-4373-8B7C-3555082CEA0B}"/>
          </ac:spMkLst>
        </pc:spChg>
        <pc:spChg chg="add">
          <ac:chgData name="svapnarajsinh bhadola" userId="b806f3a2b6aa34de" providerId="LiveId" clId="{520FBEF9-4BE8-4881-B970-5D84D168612A}" dt="2019-12-03T17:05:07.252" v="776" actId="26606"/>
          <ac:spMkLst>
            <pc:docMk/>
            <pc:sldMk cId="1010620944" sldId="261"/>
            <ac:spMk id="35" creationId="{C7341777-0F86-4E1E-A07F-2076F00D04EC}"/>
          </ac:spMkLst>
        </pc:spChg>
        <pc:grpChg chg="add">
          <ac:chgData name="svapnarajsinh bhadola" userId="b806f3a2b6aa34de" providerId="LiveId" clId="{520FBEF9-4BE8-4881-B970-5D84D168612A}" dt="2019-12-03T17:05:07.252" v="776" actId="26606"/>
          <ac:grpSpMkLst>
            <pc:docMk/>
            <pc:sldMk cId="1010620944" sldId="261"/>
            <ac:grpSpMk id="10" creationId="{3F6FA249-9C10-48B9-9F72-1F333D8A9486}"/>
          </ac:grpSpMkLst>
        </pc:grpChg>
      </pc:sldChg>
      <pc:sldChg chg="addSp modSp add mod setBg">
        <pc:chgData name="svapnarajsinh bhadola" userId="b806f3a2b6aa34de" providerId="LiveId" clId="{520FBEF9-4BE8-4881-B970-5D84D168612A}" dt="2019-12-03T17:08:41.162" v="800" actId="26606"/>
        <pc:sldMkLst>
          <pc:docMk/>
          <pc:sldMk cId="3131335706" sldId="262"/>
        </pc:sldMkLst>
        <pc:spChg chg="mod">
          <ac:chgData name="svapnarajsinh bhadola" userId="b806f3a2b6aa34de" providerId="LiveId" clId="{520FBEF9-4BE8-4881-B970-5D84D168612A}" dt="2019-12-03T17:08:41.162" v="800" actId="26606"/>
          <ac:spMkLst>
            <pc:docMk/>
            <pc:sldMk cId="3131335706" sldId="262"/>
            <ac:spMk id="2" creationId="{CE2AD01C-624D-4629-B72A-665905C617E0}"/>
          </ac:spMkLst>
        </pc:spChg>
        <pc:spChg chg="mod">
          <ac:chgData name="svapnarajsinh bhadola" userId="b806f3a2b6aa34de" providerId="LiveId" clId="{520FBEF9-4BE8-4881-B970-5D84D168612A}" dt="2019-12-03T17:08:41.162" v="800" actId="26606"/>
          <ac:spMkLst>
            <pc:docMk/>
            <pc:sldMk cId="3131335706" sldId="262"/>
            <ac:spMk id="3" creationId="{F64A21B6-6CDF-4B7A-B7B9-21EF0124DA17}"/>
          </ac:spMkLst>
        </pc:spChg>
        <pc:spChg chg="add">
          <ac:chgData name="svapnarajsinh bhadola" userId="b806f3a2b6aa34de" providerId="LiveId" clId="{520FBEF9-4BE8-4881-B970-5D84D168612A}" dt="2019-12-03T17:08:41.162" v="800" actId="26606"/>
          <ac:spMkLst>
            <pc:docMk/>
            <pc:sldMk cId="3131335706" sldId="262"/>
            <ac:spMk id="8" creationId="{58A7B327-35EE-44E9-8CE4-4DD5744B61DC}"/>
          </ac:spMkLst>
        </pc:spChg>
        <pc:spChg chg="add">
          <ac:chgData name="svapnarajsinh bhadola" userId="b806f3a2b6aa34de" providerId="LiveId" clId="{520FBEF9-4BE8-4881-B970-5D84D168612A}" dt="2019-12-03T17:08:41.162" v="800" actId="26606"/>
          <ac:spMkLst>
            <pc:docMk/>
            <pc:sldMk cId="3131335706" sldId="262"/>
            <ac:spMk id="10" creationId="{284A8429-F65A-490D-96E4-1158D3E8A026}"/>
          </ac:spMkLst>
        </pc:spChg>
        <pc:spChg chg="add">
          <ac:chgData name="svapnarajsinh bhadola" userId="b806f3a2b6aa34de" providerId="LiveId" clId="{520FBEF9-4BE8-4881-B970-5D84D168612A}" dt="2019-12-03T17:08:41.162" v="800" actId="26606"/>
          <ac:spMkLst>
            <pc:docMk/>
            <pc:sldMk cId="3131335706" sldId="262"/>
            <ac:spMk id="12" creationId="{0F022291-A82B-4D23-A1E0-5F9BD684669E}"/>
          </ac:spMkLst>
        </pc:spChg>
      </pc:sldChg>
      <pc:sldChg chg="addSp delSp modSp new add del">
        <pc:chgData name="svapnarajsinh bhadola" userId="b806f3a2b6aa34de" providerId="LiveId" clId="{520FBEF9-4BE8-4881-B970-5D84D168612A}" dt="2019-12-03T16:46:19.670" v="281" actId="27022"/>
        <pc:sldMkLst>
          <pc:docMk/>
          <pc:sldMk cId="1996527153" sldId="263"/>
        </pc:sldMkLst>
        <pc:spChg chg="del">
          <ac:chgData name="svapnarajsinh bhadola" userId="b806f3a2b6aa34de" providerId="LiveId" clId="{520FBEF9-4BE8-4881-B970-5D84D168612A}" dt="2019-12-03T16:46:15.384" v="280"/>
          <ac:spMkLst>
            <pc:docMk/>
            <pc:sldMk cId="1996527153" sldId="263"/>
            <ac:spMk id="3" creationId="{86AD9A90-7BBE-4B23-930A-27706F5B936C}"/>
          </ac:spMkLst>
        </pc:spChg>
        <pc:graphicFrameChg chg="add del modGraphic">
          <ac:chgData name="svapnarajsinh bhadola" userId="b806f3a2b6aa34de" providerId="LiveId" clId="{520FBEF9-4BE8-4881-B970-5D84D168612A}" dt="2019-12-03T16:46:19.670" v="281" actId="27022"/>
          <ac:graphicFrameMkLst>
            <pc:docMk/>
            <pc:sldMk cId="1996527153" sldId="263"/>
            <ac:graphicFrameMk id="5" creationId="{F391BC43-B58E-4D1E-8B6A-7D1390915B2C}"/>
          </ac:graphicFrameMkLst>
        </pc:graphicFrameChg>
      </pc:sldChg>
      <pc:sldChg chg="addSp delSp modSp add mod setBg">
        <pc:chgData name="svapnarajsinh bhadola" userId="b806f3a2b6aa34de" providerId="LiveId" clId="{520FBEF9-4BE8-4881-B970-5D84D168612A}" dt="2019-12-03T17:09:13.948" v="801" actId="26606"/>
        <pc:sldMkLst>
          <pc:docMk/>
          <pc:sldMk cId="3536739748" sldId="263"/>
        </pc:sldMkLst>
        <pc:spChg chg="mod">
          <ac:chgData name="svapnarajsinh bhadola" userId="b806f3a2b6aa34de" providerId="LiveId" clId="{520FBEF9-4BE8-4881-B970-5D84D168612A}" dt="2019-12-03T17:09:13.948" v="801" actId="26606"/>
          <ac:spMkLst>
            <pc:docMk/>
            <pc:sldMk cId="3536739748" sldId="263"/>
            <ac:spMk id="2" creationId="{026BD06C-8FDD-43BA-8054-DCDF4AF77FDF}"/>
          </ac:spMkLst>
        </pc:spChg>
        <pc:spChg chg="del">
          <ac:chgData name="svapnarajsinh bhadola" userId="b806f3a2b6aa34de" providerId="LiveId" clId="{520FBEF9-4BE8-4881-B970-5D84D168612A}" dt="2019-12-03T17:02:39.891" v="732" actId="478"/>
          <ac:spMkLst>
            <pc:docMk/>
            <pc:sldMk cId="3536739748" sldId="263"/>
            <ac:spMk id="3" creationId="{88E7A973-574B-4313-8B22-2EDACB67418D}"/>
          </ac:spMkLst>
        </pc:spChg>
        <pc:spChg chg="add">
          <ac:chgData name="svapnarajsinh bhadola" userId="b806f3a2b6aa34de" providerId="LiveId" clId="{520FBEF9-4BE8-4881-B970-5D84D168612A}" dt="2019-12-03T17:09:13.948" v="801" actId="26606"/>
          <ac:spMkLst>
            <pc:docMk/>
            <pc:sldMk cId="3536739748" sldId="263"/>
            <ac:spMk id="7" creationId="{B35D3C1D-A6AE-4FCA-BB76-A4748CE5DE55}"/>
          </ac:spMkLst>
        </pc:spChg>
        <pc:spChg chg="add">
          <ac:chgData name="svapnarajsinh bhadola" userId="b806f3a2b6aa34de" providerId="LiveId" clId="{520FBEF9-4BE8-4881-B970-5D84D168612A}" dt="2019-12-03T17:09:13.948" v="801" actId="26606"/>
          <ac:spMkLst>
            <pc:docMk/>
            <pc:sldMk cId="3536739748" sldId="263"/>
            <ac:spMk id="9" creationId="{6D5BF818-2283-4CC9-A120-9225CEDFA6D2}"/>
          </ac:spMkLst>
        </pc:spChg>
        <pc:spChg chg="add">
          <ac:chgData name="svapnarajsinh bhadola" userId="b806f3a2b6aa34de" providerId="LiveId" clId="{520FBEF9-4BE8-4881-B970-5D84D168612A}" dt="2019-12-03T17:09:13.948" v="801" actId="26606"/>
          <ac:spMkLst>
            <pc:docMk/>
            <pc:sldMk cId="3536739748" sldId="263"/>
            <ac:spMk id="11" creationId="{063A42EF-20CC-4BCC-9D0B-222CF3AAE8C9}"/>
          </ac:spMkLst>
        </pc:spChg>
      </pc:sldChg>
      <pc:sldChg chg="addSp delSp modSp add mod setBg">
        <pc:chgData name="svapnarajsinh bhadola" userId="b806f3a2b6aa34de" providerId="LiveId" clId="{520FBEF9-4BE8-4881-B970-5D84D168612A}" dt="2019-12-03T17:08:25.267" v="799" actId="26606"/>
        <pc:sldMkLst>
          <pc:docMk/>
          <pc:sldMk cId="2154411898" sldId="264"/>
        </pc:sldMkLst>
        <pc:spChg chg="mod">
          <ac:chgData name="svapnarajsinh bhadola" userId="b806f3a2b6aa34de" providerId="LiveId" clId="{520FBEF9-4BE8-4881-B970-5D84D168612A}" dt="2019-12-03T17:05:46.015" v="790" actId="26606"/>
          <ac:spMkLst>
            <pc:docMk/>
            <pc:sldMk cId="2154411898" sldId="264"/>
            <ac:spMk id="2" creationId="{DE4F7542-BB02-4A2E-B5C4-BD6E831A5941}"/>
          </ac:spMkLst>
        </pc:spChg>
        <pc:spChg chg="add del mod">
          <ac:chgData name="svapnarajsinh bhadola" userId="b806f3a2b6aa34de" providerId="LiveId" clId="{520FBEF9-4BE8-4881-B970-5D84D168612A}" dt="2019-12-03T17:05:46.015" v="790" actId="26606"/>
          <ac:spMkLst>
            <pc:docMk/>
            <pc:sldMk cId="2154411898" sldId="264"/>
            <ac:spMk id="3" creationId="{D3E88242-B5AB-42C3-8946-8228527FE5BE}"/>
          </ac:spMkLst>
        </pc:spChg>
        <pc:graphicFrameChg chg="add del">
          <ac:chgData name="svapnarajsinh bhadola" userId="b806f3a2b6aa34de" providerId="LiveId" clId="{520FBEF9-4BE8-4881-B970-5D84D168612A}" dt="2019-12-03T17:05:39.944" v="781" actId="26606"/>
          <ac:graphicFrameMkLst>
            <pc:docMk/>
            <pc:sldMk cId="2154411898" sldId="264"/>
            <ac:graphicFrameMk id="5" creationId="{1B7397E1-C93D-4D5A-B677-4E43549BCD95}"/>
          </ac:graphicFrameMkLst>
        </pc:graphicFrameChg>
        <pc:graphicFrameChg chg="add del">
          <ac:chgData name="svapnarajsinh bhadola" userId="b806f3a2b6aa34de" providerId="LiveId" clId="{520FBEF9-4BE8-4881-B970-5D84D168612A}" dt="2019-12-03T17:05:41.336" v="783" actId="26606"/>
          <ac:graphicFrameMkLst>
            <pc:docMk/>
            <pc:sldMk cId="2154411898" sldId="264"/>
            <ac:graphicFrameMk id="7" creationId="{FFA71769-5AEF-4F4B-B7F4-446B66002977}"/>
          </ac:graphicFrameMkLst>
        </pc:graphicFrameChg>
        <pc:graphicFrameChg chg="add del">
          <ac:chgData name="svapnarajsinh bhadola" userId="b806f3a2b6aa34de" providerId="LiveId" clId="{520FBEF9-4BE8-4881-B970-5D84D168612A}" dt="2019-12-03T17:05:42.619" v="785" actId="26606"/>
          <ac:graphicFrameMkLst>
            <pc:docMk/>
            <pc:sldMk cId="2154411898" sldId="264"/>
            <ac:graphicFrameMk id="9" creationId="{1B7397E1-C93D-4D5A-B677-4E43549BCD95}"/>
          </ac:graphicFrameMkLst>
        </pc:graphicFrameChg>
        <pc:graphicFrameChg chg="add del">
          <ac:chgData name="svapnarajsinh bhadola" userId="b806f3a2b6aa34de" providerId="LiveId" clId="{520FBEF9-4BE8-4881-B970-5D84D168612A}" dt="2019-12-03T17:05:43.983" v="787" actId="26606"/>
          <ac:graphicFrameMkLst>
            <pc:docMk/>
            <pc:sldMk cId="2154411898" sldId="264"/>
            <ac:graphicFrameMk id="11" creationId="{FFA71769-5AEF-4F4B-B7F4-446B66002977}"/>
          </ac:graphicFrameMkLst>
        </pc:graphicFrameChg>
        <pc:graphicFrameChg chg="add del">
          <ac:chgData name="svapnarajsinh bhadola" userId="b806f3a2b6aa34de" providerId="LiveId" clId="{520FBEF9-4BE8-4881-B970-5D84D168612A}" dt="2019-12-03T17:05:45.974" v="789" actId="26606"/>
          <ac:graphicFrameMkLst>
            <pc:docMk/>
            <pc:sldMk cId="2154411898" sldId="264"/>
            <ac:graphicFrameMk id="13" creationId="{1B7397E1-C93D-4D5A-B677-4E43549BCD95}"/>
          </ac:graphicFrameMkLst>
        </pc:graphicFrameChg>
        <pc:graphicFrameChg chg="add mod modGraphic">
          <ac:chgData name="svapnarajsinh bhadola" userId="b806f3a2b6aa34de" providerId="LiveId" clId="{520FBEF9-4BE8-4881-B970-5D84D168612A}" dt="2019-12-03T17:08:25.267" v="799" actId="26606"/>
          <ac:graphicFrameMkLst>
            <pc:docMk/>
            <pc:sldMk cId="2154411898" sldId="264"/>
            <ac:graphicFrameMk id="15" creationId="{FFA71769-5AEF-4F4B-B7F4-446B66002977}"/>
          </ac:graphicFrameMkLst>
        </pc:graphicFrame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40CFCE-172D-4CC2-9DF7-EECF13842B0E}" type="doc">
      <dgm:prSet loTypeId="urn:microsoft.com/office/officeart/2018/2/layout/IconLabelDescriptionList" loCatId="icon" qsTypeId="urn:microsoft.com/office/officeart/2005/8/quickstyle/simple1" qsCatId="simple" csTypeId="urn:microsoft.com/office/officeart/2018/5/colors/Iconchunking_neutralbg_colorful5" csCatId="colorful" phldr="1"/>
      <dgm:spPr/>
      <dgm:t>
        <a:bodyPr/>
        <a:lstStyle/>
        <a:p>
          <a:endParaRPr lang="en-US"/>
        </a:p>
      </dgm:t>
    </dgm:pt>
    <dgm:pt modelId="{03E0B954-F8C8-4461-9364-22A371569AD2}">
      <dgm:prSet/>
      <dgm:spPr/>
      <dgm:t>
        <a:bodyPr/>
        <a:lstStyle/>
        <a:p>
          <a:pPr>
            <a:defRPr b="1"/>
          </a:pPr>
          <a:r>
            <a:rPr lang="en-US" dirty="0"/>
            <a:t>Queue:</a:t>
          </a:r>
        </a:p>
      </dgm:t>
    </dgm:pt>
    <dgm:pt modelId="{50158FF2-67D4-4DA7-B936-6CD09D8A6E52}" type="parTrans" cxnId="{AB58A0B6-E4EB-426B-BB22-ABA53BD21590}">
      <dgm:prSet/>
      <dgm:spPr/>
      <dgm:t>
        <a:bodyPr/>
        <a:lstStyle/>
        <a:p>
          <a:endParaRPr lang="en-US"/>
        </a:p>
      </dgm:t>
    </dgm:pt>
    <dgm:pt modelId="{DC587EC1-B3CD-4714-B045-99EBD431B9DC}" type="sibTrans" cxnId="{AB58A0B6-E4EB-426B-BB22-ABA53BD21590}">
      <dgm:prSet/>
      <dgm:spPr/>
      <dgm:t>
        <a:bodyPr/>
        <a:lstStyle/>
        <a:p>
          <a:endParaRPr lang="en-US"/>
        </a:p>
      </dgm:t>
    </dgm:pt>
    <dgm:pt modelId="{C97F6F0F-57D8-4E3C-A0B3-2291795CEF29}">
      <dgm:prSet/>
      <dgm:spPr/>
      <dgm:t>
        <a:bodyPr/>
        <a:lstStyle/>
        <a:p>
          <a:r>
            <a:rPr lang="en-US"/>
            <a:t>Add()</a:t>
          </a:r>
        </a:p>
      </dgm:t>
    </dgm:pt>
    <dgm:pt modelId="{2950F067-C617-4B7C-A804-9975F767BC80}" type="parTrans" cxnId="{168A01C4-7B5B-4969-9413-3AA49EF622C4}">
      <dgm:prSet/>
      <dgm:spPr/>
      <dgm:t>
        <a:bodyPr/>
        <a:lstStyle/>
        <a:p>
          <a:endParaRPr lang="en-US"/>
        </a:p>
      </dgm:t>
    </dgm:pt>
    <dgm:pt modelId="{F5E86362-7160-4389-87A8-A9BC5E2A4CB1}" type="sibTrans" cxnId="{168A01C4-7B5B-4969-9413-3AA49EF622C4}">
      <dgm:prSet/>
      <dgm:spPr/>
      <dgm:t>
        <a:bodyPr/>
        <a:lstStyle/>
        <a:p>
          <a:endParaRPr lang="en-US"/>
        </a:p>
      </dgm:t>
    </dgm:pt>
    <dgm:pt modelId="{F4F61F14-3D9F-48B8-87AF-2CA91006DB87}">
      <dgm:prSet/>
      <dgm:spPr/>
      <dgm:t>
        <a:bodyPr/>
        <a:lstStyle/>
        <a:p>
          <a:r>
            <a:rPr lang="en-US"/>
            <a:t>Remove()</a:t>
          </a:r>
        </a:p>
      </dgm:t>
    </dgm:pt>
    <dgm:pt modelId="{4B69A4F0-B7D2-4D4D-AFAC-10CC68B999B8}" type="parTrans" cxnId="{DB5A26AF-86BD-460D-B396-4FEA49D372EC}">
      <dgm:prSet/>
      <dgm:spPr/>
      <dgm:t>
        <a:bodyPr/>
        <a:lstStyle/>
        <a:p>
          <a:endParaRPr lang="en-US"/>
        </a:p>
      </dgm:t>
    </dgm:pt>
    <dgm:pt modelId="{6272253C-538A-42E3-95FE-A1D9D9E6AF57}" type="sibTrans" cxnId="{DB5A26AF-86BD-460D-B396-4FEA49D372EC}">
      <dgm:prSet/>
      <dgm:spPr/>
      <dgm:t>
        <a:bodyPr/>
        <a:lstStyle/>
        <a:p>
          <a:endParaRPr lang="en-US"/>
        </a:p>
      </dgm:t>
    </dgm:pt>
    <dgm:pt modelId="{0AD11369-A2EA-4A81-9414-250BAB313B4B}">
      <dgm:prSet/>
      <dgm:spPr/>
      <dgm:t>
        <a:bodyPr/>
        <a:lstStyle/>
        <a:p>
          <a:r>
            <a:rPr lang="en-US"/>
            <a:t>IsEmpty()</a:t>
          </a:r>
        </a:p>
      </dgm:t>
    </dgm:pt>
    <dgm:pt modelId="{C5977607-2650-4000-A80A-89783F75B955}" type="parTrans" cxnId="{D585D663-3EEA-452D-BD51-6486A123866C}">
      <dgm:prSet/>
      <dgm:spPr/>
      <dgm:t>
        <a:bodyPr/>
        <a:lstStyle/>
        <a:p>
          <a:endParaRPr lang="en-US"/>
        </a:p>
      </dgm:t>
    </dgm:pt>
    <dgm:pt modelId="{64F8CEAC-44AD-46F6-AAB8-E13673513044}" type="sibTrans" cxnId="{D585D663-3EEA-452D-BD51-6486A123866C}">
      <dgm:prSet/>
      <dgm:spPr/>
      <dgm:t>
        <a:bodyPr/>
        <a:lstStyle/>
        <a:p>
          <a:endParaRPr lang="en-US"/>
        </a:p>
      </dgm:t>
    </dgm:pt>
    <dgm:pt modelId="{8E194FBF-0CCE-46FC-BFDB-F546150BEBE0}">
      <dgm:prSet/>
      <dgm:spPr/>
      <dgm:t>
        <a:bodyPr/>
        <a:lstStyle/>
        <a:p>
          <a:pPr>
            <a:defRPr b="1"/>
          </a:pPr>
          <a:r>
            <a:rPr lang="en-US"/>
            <a:t>Customer:</a:t>
          </a:r>
        </a:p>
      </dgm:t>
    </dgm:pt>
    <dgm:pt modelId="{68E4B809-331F-44CC-BAED-1F8A26934281}" type="parTrans" cxnId="{8CF44F4D-46F0-434A-9B87-F6838AA1026F}">
      <dgm:prSet/>
      <dgm:spPr/>
      <dgm:t>
        <a:bodyPr/>
        <a:lstStyle/>
        <a:p>
          <a:endParaRPr lang="en-US"/>
        </a:p>
      </dgm:t>
    </dgm:pt>
    <dgm:pt modelId="{D6926151-2C03-4577-8BE6-803637A2EDB7}" type="sibTrans" cxnId="{8CF44F4D-46F0-434A-9B87-F6838AA1026F}">
      <dgm:prSet/>
      <dgm:spPr/>
      <dgm:t>
        <a:bodyPr/>
        <a:lstStyle/>
        <a:p>
          <a:endParaRPr lang="en-US"/>
        </a:p>
      </dgm:t>
    </dgm:pt>
    <dgm:pt modelId="{EDC5308F-65EB-4632-83FB-D9A1C990C456}">
      <dgm:prSet/>
      <dgm:spPr/>
      <dgm:t>
        <a:bodyPr/>
        <a:lstStyle/>
        <a:p>
          <a:r>
            <a:rPr lang="en-US"/>
            <a:t>Customer Identifier</a:t>
          </a:r>
        </a:p>
      </dgm:t>
    </dgm:pt>
    <dgm:pt modelId="{EA1623CA-6BA5-474E-BE2E-485A70E2E764}" type="parTrans" cxnId="{19B5EDBC-3CBD-4F4E-816E-E68A40E44C87}">
      <dgm:prSet/>
      <dgm:spPr/>
      <dgm:t>
        <a:bodyPr/>
        <a:lstStyle/>
        <a:p>
          <a:endParaRPr lang="en-US"/>
        </a:p>
      </dgm:t>
    </dgm:pt>
    <dgm:pt modelId="{A6F335BB-BF7F-4024-BBD2-F6E23541BF78}" type="sibTrans" cxnId="{19B5EDBC-3CBD-4F4E-816E-E68A40E44C87}">
      <dgm:prSet/>
      <dgm:spPr/>
      <dgm:t>
        <a:bodyPr/>
        <a:lstStyle/>
        <a:p>
          <a:endParaRPr lang="en-US"/>
        </a:p>
      </dgm:t>
    </dgm:pt>
    <dgm:pt modelId="{07BD3521-FC9F-473F-ABEF-687600587111}">
      <dgm:prSet/>
      <dgm:spPr/>
      <dgm:t>
        <a:bodyPr/>
        <a:lstStyle/>
        <a:p>
          <a:r>
            <a:rPr lang="en-US"/>
            <a:t>Customer Current Floor</a:t>
          </a:r>
        </a:p>
      </dgm:t>
    </dgm:pt>
    <dgm:pt modelId="{00FC6B2B-E86B-41A6-BABC-33E79A941E9F}" type="parTrans" cxnId="{34ABCA4F-B428-4CE5-82D9-65FE3FC73CEC}">
      <dgm:prSet/>
      <dgm:spPr/>
      <dgm:t>
        <a:bodyPr/>
        <a:lstStyle/>
        <a:p>
          <a:endParaRPr lang="en-US"/>
        </a:p>
      </dgm:t>
    </dgm:pt>
    <dgm:pt modelId="{27FD1CD5-415D-4D0D-AD14-C184DBA28D8E}" type="sibTrans" cxnId="{34ABCA4F-B428-4CE5-82D9-65FE3FC73CEC}">
      <dgm:prSet/>
      <dgm:spPr/>
      <dgm:t>
        <a:bodyPr/>
        <a:lstStyle/>
        <a:p>
          <a:endParaRPr lang="en-US"/>
        </a:p>
      </dgm:t>
    </dgm:pt>
    <dgm:pt modelId="{065BCF86-680F-4897-98AF-46C36FFB0450}">
      <dgm:prSet/>
      <dgm:spPr/>
      <dgm:t>
        <a:bodyPr/>
        <a:lstStyle/>
        <a:p>
          <a:r>
            <a:rPr lang="en-US"/>
            <a:t>Customer destinations</a:t>
          </a:r>
        </a:p>
      </dgm:t>
    </dgm:pt>
    <dgm:pt modelId="{F7037DEC-B261-4DDA-AD25-111980958BAC}" type="parTrans" cxnId="{41197154-3E4C-4354-BE5A-D491D7382276}">
      <dgm:prSet/>
      <dgm:spPr/>
      <dgm:t>
        <a:bodyPr/>
        <a:lstStyle/>
        <a:p>
          <a:endParaRPr lang="en-US"/>
        </a:p>
      </dgm:t>
    </dgm:pt>
    <dgm:pt modelId="{2E1AAE69-8E78-41B5-9595-355B1F4C37F0}" type="sibTrans" cxnId="{41197154-3E4C-4354-BE5A-D491D7382276}">
      <dgm:prSet/>
      <dgm:spPr/>
      <dgm:t>
        <a:bodyPr/>
        <a:lstStyle/>
        <a:p>
          <a:endParaRPr lang="en-US"/>
        </a:p>
      </dgm:t>
    </dgm:pt>
    <dgm:pt modelId="{035709E1-658A-44BD-BDDA-5F13E568E896}">
      <dgm:prSet/>
      <dgm:spPr/>
      <dgm:t>
        <a:bodyPr/>
        <a:lstStyle/>
        <a:p>
          <a:r>
            <a:rPr lang="en-US"/>
            <a:t>Direction desired</a:t>
          </a:r>
        </a:p>
      </dgm:t>
    </dgm:pt>
    <dgm:pt modelId="{5D7E505F-781B-4799-8BCE-C8BA9575DFC5}" type="parTrans" cxnId="{0273927B-393C-4C2F-997D-B66F451FEC9D}">
      <dgm:prSet/>
      <dgm:spPr/>
      <dgm:t>
        <a:bodyPr/>
        <a:lstStyle/>
        <a:p>
          <a:endParaRPr lang="en-US"/>
        </a:p>
      </dgm:t>
    </dgm:pt>
    <dgm:pt modelId="{D34E9332-9EEF-4215-B36B-DDFEA812011F}" type="sibTrans" cxnId="{0273927B-393C-4C2F-997D-B66F451FEC9D}">
      <dgm:prSet/>
      <dgm:spPr/>
      <dgm:t>
        <a:bodyPr/>
        <a:lstStyle/>
        <a:p>
          <a:endParaRPr lang="en-US"/>
        </a:p>
      </dgm:t>
    </dgm:pt>
    <dgm:pt modelId="{9A3B44AE-682F-44CE-A43C-9FF09151D251}">
      <dgm:prSet/>
      <dgm:spPr/>
      <dgm:t>
        <a:bodyPr/>
        <a:lstStyle/>
        <a:p>
          <a:pPr>
            <a:defRPr b="1"/>
          </a:pPr>
          <a:r>
            <a:rPr lang="en-US"/>
            <a:t>Elevator:</a:t>
          </a:r>
        </a:p>
      </dgm:t>
    </dgm:pt>
    <dgm:pt modelId="{CDA76AD7-70E2-4CC3-8781-D00EA48B1093}" type="parTrans" cxnId="{48A524E8-BBEA-449C-8C07-B1E00AC97662}">
      <dgm:prSet/>
      <dgm:spPr/>
      <dgm:t>
        <a:bodyPr/>
        <a:lstStyle/>
        <a:p>
          <a:endParaRPr lang="en-US"/>
        </a:p>
      </dgm:t>
    </dgm:pt>
    <dgm:pt modelId="{275AD8E6-3272-4206-99F5-048976422E8D}" type="sibTrans" cxnId="{48A524E8-BBEA-449C-8C07-B1E00AC97662}">
      <dgm:prSet/>
      <dgm:spPr/>
      <dgm:t>
        <a:bodyPr/>
        <a:lstStyle/>
        <a:p>
          <a:endParaRPr lang="en-US"/>
        </a:p>
      </dgm:t>
    </dgm:pt>
    <dgm:pt modelId="{A2015F79-3C6B-456A-9D68-25615283AD43}">
      <dgm:prSet/>
      <dgm:spPr/>
      <dgm:t>
        <a:bodyPr/>
        <a:lstStyle/>
        <a:p>
          <a:r>
            <a:rPr lang="en-US"/>
            <a:t>Move()</a:t>
          </a:r>
        </a:p>
      </dgm:t>
    </dgm:pt>
    <dgm:pt modelId="{67EFD7C4-7360-4D13-B9E9-7146AD462301}" type="parTrans" cxnId="{964052D5-C862-4E5D-91FC-A9978C389354}">
      <dgm:prSet/>
      <dgm:spPr/>
      <dgm:t>
        <a:bodyPr/>
        <a:lstStyle/>
        <a:p>
          <a:endParaRPr lang="en-US"/>
        </a:p>
      </dgm:t>
    </dgm:pt>
    <dgm:pt modelId="{F7BEB0E2-FB09-4C7F-9038-607F4099C8A9}" type="sibTrans" cxnId="{964052D5-C862-4E5D-91FC-A9978C389354}">
      <dgm:prSet/>
      <dgm:spPr/>
      <dgm:t>
        <a:bodyPr/>
        <a:lstStyle/>
        <a:p>
          <a:endParaRPr lang="en-US"/>
        </a:p>
      </dgm:t>
    </dgm:pt>
    <dgm:pt modelId="{01D324E7-B7DD-4B71-BE4E-9389F33ABEBA}">
      <dgm:prSet/>
      <dgm:spPr/>
      <dgm:t>
        <a:bodyPr/>
        <a:lstStyle/>
        <a:p>
          <a:r>
            <a:rPr lang="en-US"/>
            <a:t>UP</a:t>
          </a:r>
        </a:p>
      </dgm:t>
    </dgm:pt>
    <dgm:pt modelId="{73E7D72F-D443-400C-8076-89E82BA33B6E}" type="parTrans" cxnId="{A42F65A6-AC10-41EA-836D-64DFF1AC3B5A}">
      <dgm:prSet/>
      <dgm:spPr/>
      <dgm:t>
        <a:bodyPr/>
        <a:lstStyle/>
        <a:p>
          <a:endParaRPr lang="en-US"/>
        </a:p>
      </dgm:t>
    </dgm:pt>
    <dgm:pt modelId="{CDD3DF10-F7AD-423B-8029-4F0C9ADE940C}" type="sibTrans" cxnId="{A42F65A6-AC10-41EA-836D-64DFF1AC3B5A}">
      <dgm:prSet/>
      <dgm:spPr/>
      <dgm:t>
        <a:bodyPr/>
        <a:lstStyle/>
        <a:p>
          <a:endParaRPr lang="en-US"/>
        </a:p>
      </dgm:t>
    </dgm:pt>
    <dgm:pt modelId="{E1F59A31-7A5B-49C8-9EF3-902D9C68414C}">
      <dgm:prSet/>
      <dgm:spPr/>
      <dgm:t>
        <a:bodyPr/>
        <a:lstStyle/>
        <a:p>
          <a:r>
            <a:rPr lang="en-US"/>
            <a:t>Down</a:t>
          </a:r>
        </a:p>
      </dgm:t>
    </dgm:pt>
    <dgm:pt modelId="{4359F466-0F60-47FC-9FF1-9E2F63CB5BD9}" type="parTrans" cxnId="{4AA3FED3-C302-4981-A98D-CCDEBBD57D3B}">
      <dgm:prSet/>
      <dgm:spPr/>
      <dgm:t>
        <a:bodyPr/>
        <a:lstStyle/>
        <a:p>
          <a:endParaRPr lang="en-US"/>
        </a:p>
      </dgm:t>
    </dgm:pt>
    <dgm:pt modelId="{2F6D8BAD-2747-4B1C-8E56-F575FAAADF63}" type="sibTrans" cxnId="{4AA3FED3-C302-4981-A98D-CCDEBBD57D3B}">
      <dgm:prSet/>
      <dgm:spPr/>
      <dgm:t>
        <a:bodyPr/>
        <a:lstStyle/>
        <a:p>
          <a:endParaRPr lang="en-US"/>
        </a:p>
      </dgm:t>
    </dgm:pt>
    <dgm:pt modelId="{AA766561-138D-4C63-8C96-FA808987CD5F}">
      <dgm:prSet/>
      <dgm:spPr/>
      <dgm:t>
        <a:bodyPr/>
        <a:lstStyle/>
        <a:p>
          <a:r>
            <a:rPr lang="en-US"/>
            <a:t>RegisterCustomer</a:t>
          </a:r>
        </a:p>
      </dgm:t>
    </dgm:pt>
    <dgm:pt modelId="{56CFFE7B-4E9E-4541-8B04-3E9159FEC4B9}" type="parTrans" cxnId="{D61A9B32-695D-4E89-88FB-64096CEA651E}">
      <dgm:prSet/>
      <dgm:spPr/>
      <dgm:t>
        <a:bodyPr/>
        <a:lstStyle/>
        <a:p>
          <a:endParaRPr lang="en-US"/>
        </a:p>
      </dgm:t>
    </dgm:pt>
    <dgm:pt modelId="{D86B41AD-05C3-4B3A-BD30-59BDC5AACDC7}" type="sibTrans" cxnId="{D61A9B32-695D-4E89-88FB-64096CEA651E}">
      <dgm:prSet/>
      <dgm:spPr/>
      <dgm:t>
        <a:bodyPr/>
        <a:lstStyle/>
        <a:p>
          <a:endParaRPr lang="en-US"/>
        </a:p>
      </dgm:t>
    </dgm:pt>
    <dgm:pt modelId="{C530324D-5E25-4F44-80B0-50989B3E826B}">
      <dgm:prSet/>
      <dgm:spPr/>
      <dgm:t>
        <a:bodyPr/>
        <a:lstStyle/>
        <a:p>
          <a:r>
            <a:rPr lang="en-US"/>
            <a:t>DeleteCustomer</a:t>
          </a:r>
        </a:p>
      </dgm:t>
    </dgm:pt>
    <dgm:pt modelId="{67C6D909-2DFF-407E-AD5D-D8C3EAF35D5B}" type="parTrans" cxnId="{DD5AE401-9794-4DD5-9D31-0A09EF47E9E3}">
      <dgm:prSet/>
      <dgm:spPr/>
      <dgm:t>
        <a:bodyPr/>
        <a:lstStyle/>
        <a:p>
          <a:endParaRPr lang="en-US"/>
        </a:p>
      </dgm:t>
    </dgm:pt>
    <dgm:pt modelId="{8FAF671A-D958-4BA4-9016-2FCC9B9FB4F0}" type="sibTrans" cxnId="{DD5AE401-9794-4DD5-9D31-0A09EF47E9E3}">
      <dgm:prSet/>
      <dgm:spPr/>
      <dgm:t>
        <a:bodyPr/>
        <a:lstStyle/>
        <a:p>
          <a:endParaRPr lang="en-US"/>
        </a:p>
      </dgm:t>
    </dgm:pt>
    <dgm:pt modelId="{01ACDDD5-0B86-473A-B80B-6E7E4151A736}">
      <dgm:prSet/>
      <dgm:spPr/>
      <dgm:t>
        <a:bodyPr/>
        <a:lstStyle/>
        <a:p>
          <a:r>
            <a:rPr lang="en-US"/>
            <a:t>Output()</a:t>
          </a:r>
        </a:p>
      </dgm:t>
    </dgm:pt>
    <dgm:pt modelId="{6B85A2C6-A8BF-4996-AC05-19B3F5BEF4BA}" type="parTrans" cxnId="{6D879BCE-2683-4EC5-AEEB-58FA32EB8ABB}">
      <dgm:prSet/>
      <dgm:spPr/>
      <dgm:t>
        <a:bodyPr/>
        <a:lstStyle/>
        <a:p>
          <a:endParaRPr lang="en-US"/>
        </a:p>
      </dgm:t>
    </dgm:pt>
    <dgm:pt modelId="{BB9B3BC9-B329-4C3E-B124-37A5556574B8}" type="sibTrans" cxnId="{6D879BCE-2683-4EC5-AEEB-58FA32EB8ABB}">
      <dgm:prSet/>
      <dgm:spPr/>
      <dgm:t>
        <a:bodyPr/>
        <a:lstStyle/>
        <a:p>
          <a:endParaRPr lang="en-US"/>
        </a:p>
      </dgm:t>
    </dgm:pt>
    <dgm:pt modelId="{12BA2EE3-979C-4A7A-A175-0B5E66CF51D2}" type="pres">
      <dgm:prSet presAssocID="{2C40CFCE-172D-4CC2-9DF7-EECF13842B0E}" presName="root" presStyleCnt="0">
        <dgm:presLayoutVars>
          <dgm:dir/>
          <dgm:resizeHandles val="exact"/>
        </dgm:presLayoutVars>
      </dgm:prSet>
      <dgm:spPr/>
    </dgm:pt>
    <dgm:pt modelId="{9B636B02-DA0F-4F7E-BB2A-4E57B13F5122}" type="pres">
      <dgm:prSet presAssocID="{03E0B954-F8C8-4461-9364-22A371569AD2}" presName="compNode" presStyleCnt="0"/>
      <dgm:spPr/>
    </dgm:pt>
    <dgm:pt modelId="{818FAE76-7A3A-447D-8533-0B35BDDB30D7}" type="pres">
      <dgm:prSet presAssocID="{03E0B954-F8C8-4461-9364-22A371569AD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Workflow"/>
        </a:ext>
      </dgm:extLst>
    </dgm:pt>
    <dgm:pt modelId="{85236E74-58F1-4211-8A72-97C39EE690C7}" type="pres">
      <dgm:prSet presAssocID="{03E0B954-F8C8-4461-9364-22A371569AD2}" presName="iconSpace" presStyleCnt="0"/>
      <dgm:spPr/>
    </dgm:pt>
    <dgm:pt modelId="{F187215F-3C40-45C9-9A92-3D9FD6931A0B}" type="pres">
      <dgm:prSet presAssocID="{03E0B954-F8C8-4461-9364-22A371569AD2}" presName="parTx" presStyleLbl="revTx" presStyleIdx="0" presStyleCnt="6">
        <dgm:presLayoutVars>
          <dgm:chMax val="0"/>
          <dgm:chPref val="0"/>
        </dgm:presLayoutVars>
      </dgm:prSet>
      <dgm:spPr/>
    </dgm:pt>
    <dgm:pt modelId="{5F687461-8522-424A-A175-B991BC305DE5}" type="pres">
      <dgm:prSet presAssocID="{03E0B954-F8C8-4461-9364-22A371569AD2}" presName="txSpace" presStyleCnt="0"/>
      <dgm:spPr/>
    </dgm:pt>
    <dgm:pt modelId="{A06B47B1-92E2-45DF-8BC3-23E4D7895366}" type="pres">
      <dgm:prSet presAssocID="{03E0B954-F8C8-4461-9364-22A371569AD2}" presName="desTx" presStyleLbl="revTx" presStyleIdx="1" presStyleCnt="6">
        <dgm:presLayoutVars/>
      </dgm:prSet>
      <dgm:spPr/>
    </dgm:pt>
    <dgm:pt modelId="{620A7279-2EDA-4219-A3AB-3DA5CA16FC49}" type="pres">
      <dgm:prSet presAssocID="{DC587EC1-B3CD-4714-B045-99EBD431B9DC}" presName="sibTrans" presStyleCnt="0"/>
      <dgm:spPr/>
    </dgm:pt>
    <dgm:pt modelId="{1C2875A8-0579-401D-8FE3-B01262D98B28}" type="pres">
      <dgm:prSet presAssocID="{8E194FBF-0CCE-46FC-BFDB-F546150BEBE0}" presName="compNode" presStyleCnt="0"/>
      <dgm:spPr/>
    </dgm:pt>
    <dgm:pt modelId="{CED11B8A-B9FE-4998-B01D-E862A104255D}" type="pres">
      <dgm:prSet presAssocID="{8E194FBF-0CCE-46FC-BFDB-F546150BEBE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04409A43-AB36-4AC7-AC21-D8A7326845C4}" type="pres">
      <dgm:prSet presAssocID="{8E194FBF-0CCE-46FC-BFDB-F546150BEBE0}" presName="iconSpace" presStyleCnt="0"/>
      <dgm:spPr/>
    </dgm:pt>
    <dgm:pt modelId="{500A115F-9A91-4BBC-A491-AE03F0E299EA}" type="pres">
      <dgm:prSet presAssocID="{8E194FBF-0CCE-46FC-BFDB-F546150BEBE0}" presName="parTx" presStyleLbl="revTx" presStyleIdx="2" presStyleCnt="6">
        <dgm:presLayoutVars>
          <dgm:chMax val="0"/>
          <dgm:chPref val="0"/>
        </dgm:presLayoutVars>
      </dgm:prSet>
      <dgm:spPr/>
    </dgm:pt>
    <dgm:pt modelId="{C0549543-8F64-4C0E-9EBF-729B4D155886}" type="pres">
      <dgm:prSet presAssocID="{8E194FBF-0CCE-46FC-BFDB-F546150BEBE0}" presName="txSpace" presStyleCnt="0"/>
      <dgm:spPr/>
    </dgm:pt>
    <dgm:pt modelId="{B9526B50-345D-4935-A4BE-45E172CDB1BE}" type="pres">
      <dgm:prSet presAssocID="{8E194FBF-0CCE-46FC-BFDB-F546150BEBE0}" presName="desTx" presStyleLbl="revTx" presStyleIdx="3" presStyleCnt="6">
        <dgm:presLayoutVars/>
      </dgm:prSet>
      <dgm:spPr/>
    </dgm:pt>
    <dgm:pt modelId="{785DCB49-03A2-4905-BE46-D49E44AB9D26}" type="pres">
      <dgm:prSet presAssocID="{D6926151-2C03-4577-8BE6-803637A2EDB7}" presName="sibTrans" presStyleCnt="0"/>
      <dgm:spPr/>
    </dgm:pt>
    <dgm:pt modelId="{B9B27241-BB57-49D1-9A8D-F19010592F3B}" type="pres">
      <dgm:prSet presAssocID="{9A3B44AE-682F-44CE-A43C-9FF09151D251}" presName="compNode" presStyleCnt="0"/>
      <dgm:spPr/>
    </dgm:pt>
    <dgm:pt modelId="{457B52EC-D1F5-4DDA-93A2-9548CD56ECE6}" type="pres">
      <dgm:prSet presAssocID="{9A3B44AE-682F-44CE-A43C-9FF09151D25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lectrician"/>
        </a:ext>
      </dgm:extLst>
    </dgm:pt>
    <dgm:pt modelId="{C6FCDACB-BA40-4978-9C1A-30AF4C38D726}" type="pres">
      <dgm:prSet presAssocID="{9A3B44AE-682F-44CE-A43C-9FF09151D251}" presName="iconSpace" presStyleCnt="0"/>
      <dgm:spPr/>
    </dgm:pt>
    <dgm:pt modelId="{E2427B4A-4875-4D56-8693-3204A989E753}" type="pres">
      <dgm:prSet presAssocID="{9A3B44AE-682F-44CE-A43C-9FF09151D251}" presName="parTx" presStyleLbl="revTx" presStyleIdx="4" presStyleCnt="6">
        <dgm:presLayoutVars>
          <dgm:chMax val="0"/>
          <dgm:chPref val="0"/>
        </dgm:presLayoutVars>
      </dgm:prSet>
      <dgm:spPr/>
    </dgm:pt>
    <dgm:pt modelId="{0E053B0A-BBFF-4F20-A66D-69A3B7CB4213}" type="pres">
      <dgm:prSet presAssocID="{9A3B44AE-682F-44CE-A43C-9FF09151D251}" presName="txSpace" presStyleCnt="0"/>
      <dgm:spPr/>
    </dgm:pt>
    <dgm:pt modelId="{F73394E2-2FBD-4C0C-817C-1FBCA92FCE9A}" type="pres">
      <dgm:prSet presAssocID="{9A3B44AE-682F-44CE-A43C-9FF09151D251}" presName="desTx" presStyleLbl="revTx" presStyleIdx="5" presStyleCnt="6">
        <dgm:presLayoutVars/>
      </dgm:prSet>
      <dgm:spPr/>
    </dgm:pt>
  </dgm:ptLst>
  <dgm:cxnLst>
    <dgm:cxn modelId="{DD5AE401-9794-4DD5-9D31-0A09EF47E9E3}" srcId="{9A3B44AE-682F-44CE-A43C-9FF09151D251}" destId="{C530324D-5E25-4F44-80B0-50989B3E826B}" srcOrd="2" destOrd="0" parTransId="{67C6D909-2DFF-407E-AD5D-D8C3EAF35D5B}" sibTransId="{8FAF671A-D958-4BA4-9016-2FCC9B9FB4F0}"/>
    <dgm:cxn modelId="{D61A9B32-695D-4E89-88FB-64096CEA651E}" srcId="{9A3B44AE-682F-44CE-A43C-9FF09151D251}" destId="{AA766561-138D-4C63-8C96-FA808987CD5F}" srcOrd="1" destOrd="0" parTransId="{56CFFE7B-4E9E-4541-8B04-3E9159FEC4B9}" sibTransId="{D86B41AD-05C3-4B3A-BD30-59BDC5AACDC7}"/>
    <dgm:cxn modelId="{1242D932-4B5D-4ABC-98C2-B75EEC40B049}" type="presOf" srcId="{E1F59A31-7A5B-49C8-9EF3-902D9C68414C}" destId="{F73394E2-2FBD-4C0C-817C-1FBCA92FCE9A}" srcOrd="0" destOrd="2" presId="urn:microsoft.com/office/officeart/2018/2/layout/IconLabelDescriptionList"/>
    <dgm:cxn modelId="{E512223D-EB48-40AE-985E-FB6B4C62CE39}" type="presOf" srcId="{AA766561-138D-4C63-8C96-FA808987CD5F}" destId="{F73394E2-2FBD-4C0C-817C-1FBCA92FCE9A}" srcOrd="0" destOrd="3" presId="urn:microsoft.com/office/officeart/2018/2/layout/IconLabelDescriptionList"/>
    <dgm:cxn modelId="{1243895D-1CBE-4CAB-BC0E-F495C7F24753}" type="presOf" srcId="{EDC5308F-65EB-4632-83FB-D9A1C990C456}" destId="{B9526B50-345D-4935-A4BE-45E172CDB1BE}" srcOrd="0" destOrd="0" presId="urn:microsoft.com/office/officeart/2018/2/layout/IconLabelDescriptionList"/>
    <dgm:cxn modelId="{F0F3AD41-43C9-4FBB-AB5B-AD57372A6EB3}" type="presOf" srcId="{2C40CFCE-172D-4CC2-9DF7-EECF13842B0E}" destId="{12BA2EE3-979C-4A7A-A175-0B5E66CF51D2}" srcOrd="0" destOrd="0" presId="urn:microsoft.com/office/officeart/2018/2/layout/IconLabelDescriptionList"/>
    <dgm:cxn modelId="{D585D663-3EEA-452D-BD51-6486A123866C}" srcId="{03E0B954-F8C8-4461-9364-22A371569AD2}" destId="{0AD11369-A2EA-4A81-9414-250BAB313B4B}" srcOrd="2" destOrd="0" parTransId="{C5977607-2650-4000-A80A-89783F75B955}" sibTransId="{64F8CEAC-44AD-46F6-AAB8-E13673513044}"/>
    <dgm:cxn modelId="{BC02B745-046B-4CAC-9345-37E435E0D114}" type="presOf" srcId="{01D324E7-B7DD-4B71-BE4E-9389F33ABEBA}" destId="{F73394E2-2FBD-4C0C-817C-1FBCA92FCE9A}" srcOrd="0" destOrd="1" presId="urn:microsoft.com/office/officeart/2018/2/layout/IconLabelDescriptionList"/>
    <dgm:cxn modelId="{5AF85749-1BB7-46C7-90BA-3EEF59519366}" type="presOf" srcId="{01ACDDD5-0B86-473A-B80B-6E7E4151A736}" destId="{F73394E2-2FBD-4C0C-817C-1FBCA92FCE9A}" srcOrd="0" destOrd="5" presId="urn:microsoft.com/office/officeart/2018/2/layout/IconLabelDescriptionList"/>
    <dgm:cxn modelId="{8CF44F4D-46F0-434A-9B87-F6838AA1026F}" srcId="{2C40CFCE-172D-4CC2-9DF7-EECF13842B0E}" destId="{8E194FBF-0CCE-46FC-BFDB-F546150BEBE0}" srcOrd="1" destOrd="0" parTransId="{68E4B809-331F-44CC-BAED-1F8A26934281}" sibTransId="{D6926151-2C03-4577-8BE6-803637A2EDB7}"/>
    <dgm:cxn modelId="{34ABCA4F-B428-4CE5-82D9-65FE3FC73CEC}" srcId="{8E194FBF-0CCE-46FC-BFDB-F546150BEBE0}" destId="{07BD3521-FC9F-473F-ABEF-687600587111}" srcOrd="1" destOrd="0" parTransId="{00FC6B2B-E86B-41A6-BABC-33E79A941E9F}" sibTransId="{27FD1CD5-415D-4D0D-AD14-C184DBA28D8E}"/>
    <dgm:cxn modelId="{41197154-3E4C-4354-BE5A-D491D7382276}" srcId="{8E194FBF-0CCE-46FC-BFDB-F546150BEBE0}" destId="{065BCF86-680F-4897-98AF-46C36FFB0450}" srcOrd="2" destOrd="0" parTransId="{F7037DEC-B261-4DDA-AD25-111980958BAC}" sibTransId="{2E1AAE69-8E78-41B5-9595-355B1F4C37F0}"/>
    <dgm:cxn modelId="{AFA41275-DAF5-4730-8337-64553EFCBC5D}" type="presOf" srcId="{07BD3521-FC9F-473F-ABEF-687600587111}" destId="{B9526B50-345D-4935-A4BE-45E172CDB1BE}" srcOrd="0" destOrd="1" presId="urn:microsoft.com/office/officeart/2018/2/layout/IconLabelDescriptionList"/>
    <dgm:cxn modelId="{DA54EC56-6E45-47B4-84C6-87091EFB7C5D}" type="presOf" srcId="{065BCF86-680F-4897-98AF-46C36FFB0450}" destId="{B9526B50-345D-4935-A4BE-45E172CDB1BE}" srcOrd="0" destOrd="2" presId="urn:microsoft.com/office/officeart/2018/2/layout/IconLabelDescriptionList"/>
    <dgm:cxn modelId="{0273927B-393C-4C2F-997D-B66F451FEC9D}" srcId="{8E194FBF-0CCE-46FC-BFDB-F546150BEBE0}" destId="{035709E1-658A-44BD-BDDA-5F13E568E896}" srcOrd="3" destOrd="0" parTransId="{5D7E505F-781B-4799-8BCE-C8BA9575DFC5}" sibTransId="{D34E9332-9EEF-4215-B36B-DDFEA812011F}"/>
    <dgm:cxn modelId="{2F13D783-7072-4047-ABB3-6045120442A3}" type="presOf" srcId="{C97F6F0F-57D8-4E3C-A0B3-2291795CEF29}" destId="{A06B47B1-92E2-45DF-8BC3-23E4D7895366}" srcOrd="0" destOrd="0" presId="urn:microsoft.com/office/officeart/2018/2/layout/IconLabelDescriptionList"/>
    <dgm:cxn modelId="{FB79418B-DA26-401C-91D6-252F7E01694A}" type="presOf" srcId="{0AD11369-A2EA-4A81-9414-250BAB313B4B}" destId="{A06B47B1-92E2-45DF-8BC3-23E4D7895366}" srcOrd="0" destOrd="2" presId="urn:microsoft.com/office/officeart/2018/2/layout/IconLabelDescriptionList"/>
    <dgm:cxn modelId="{AFC7E896-A357-4D5C-9091-6644F4F53FAB}" type="presOf" srcId="{9A3B44AE-682F-44CE-A43C-9FF09151D251}" destId="{E2427B4A-4875-4D56-8693-3204A989E753}" srcOrd="0" destOrd="0" presId="urn:microsoft.com/office/officeart/2018/2/layout/IconLabelDescriptionList"/>
    <dgm:cxn modelId="{6A972BA0-DA4E-4753-A030-CAD348AE6D55}" type="presOf" srcId="{C530324D-5E25-4F44-80B0-50989B3E826B}" destId="{F73394E2-2FBD-4C0C-817C-1FBCA92FCE9A}" srcOrd="0" destOrd="4" presId="urn:microsoft.com/office/officeart/2018/2/layout/IconLabelDescriptionList"/>
    <dgm:cxn modelId="{A42F65A6-AC10-41EA-836D-64DFF1AC3B5A}" srcId="{A2015F79-3C6B-456A-9D68-25615283AD43}" destId="{01D324E7-B7DD-4B71-BE4E-9389F33ABEBA}" srcOrd="0" destOrd="0" parTransId="{73E7D72F-D443-400C-8076-89E82BA33B6E}" sibTransId="{CDD3DF10-F7AD-423B-8029-4F0C9ADE940C}"/>
    <dgm:cxn modelId="{DB5A26AF-86BD-460D-B396-4FEA49D372EC}" srcId="{03E0B954-F8C8-4461-9364-22A371569AD2}" destId="{F4F61F14-3D9F-48B8-87AF-2CA91006DB87}" srcOrd="1" destOrd="0" parTransId="{4B69A4F0-B7D2-4D4D-AFAC-10CC68B999B8}" sibTransId="{6272253C-538A-42E3-95FE-A1D9D9E6AF57}"/>
    <dgm:cxn modelId="{AB58A0B6-E4EB-426B-BB22-ABA53BD21590}" srcId="{2C40CFCE-172D-4CC2-9DF7-EECF13842B0E}" destId="{03E0B954-F8C8-4461-9364-22A371569AD2}" srcOrd="0" destOrd="0" parTransId="{50158FF2-67D4-4DA7-B936-6CD09D8A6E52}" sibTransId="{DC587EC1-B3CD-4714-B045-99EBD431B9DC}"/>
    <dgm:cxn modelId="{19B5EDBC-3CBD-4F4E-816E-E68A40E44C87}" srcId="{8E194FBF-0CCE-46FC-BFDB-F546150BEBE0}" destId="{EDC5308F-65EB-4632-83FB-D9A1C990C456}" srcOrd="0" destOrd="0" parTransId="{EA1623CA-6BA5-474E-BE2E-485A70E2E764}" sibTransId="{A6F335BB-BF7F-4024-BBD2-F6E23541BF78}"/>
    <dgm:cxn modelId="{1784BDBF-3A56-42A4-A063-B103102330F3}" type="presOf" srcId="{03E0B954-F8C8-4461-9364-22A371569AD2}" destId="{F187215F-3C40-45C9-9A92-3D9FD6931A0B}" srcOrd="0" destOrd="0" presId="urn:microsoft.com/office/officeart/2018/2/layout/IconLabelDescriptionList"/>
    <dgm:cxn modelId="{168A01C4-7B5B-4969-9413-3AA49EF622C4}" srcId="{03E0B954-F8C8-4461-9364-22A371569AD2}" destId="{C97F6F0F-57D8-4E3C-A0B3-2291795CEF29}" srcOrd="0" destOrd="0" parTransId="{2950F067-C617-4B7C-A804-9975F767BC80}" sibTransId="{F5E86362-7160-4389-87A8-A9BC5E2A4CB1}"/>
    <dgm:cxn modelId="{6D879BCE-2683-4EC5-AEEB-58FA32EB8ABB}" srcId="{9A3B44AE-682F-44CE-A43C-9FF09151D251}" destId="{01ACDDD5-0B86-473A-B80B-6E7E4151A736}" srcOrd="3" destOrd="0" parTransId="{6B85A2C6-A8BF-4996-AC05-19B3F5BEF4BA}" sibTransId="{BB9B3BC9-B329-4C3E-B124-37A5556574B8}"/>
    <dgm:cxn modelId="{4AA3FED3-C302-4981-A98D-CCDEBBD57D3B}" srcId="{A2015F79-3C6B-456A-9D68-25615283AD43}" destId="{E1F59A31-7A5B-49C8-9EF3-902D9C68414C}" srcOrd="1" destOrd="0" parTransId="{4359F466-0F60-47FC-9FF1-9E2F63CB5BD9}" sibTransId="{2F6D8BAD-2747-4B1C-8E56-F575FAAADF63}"/>
    <dgm:cxn modelId="{964052D5-C862-4E5D-91FC-A9978C389354}" srcId="{9A3B44AE-682F-44CE-A43C-9FF09151D251}" destId="{A2015F79-3C6B-456A-9D68-25615283AD43}" srcOrd="0" destOrd="0" parTransId="{67EFD7C4-7360-4D13-B9E9-7146AD462301}" sibTransId="{F7BEB0E2-FB09-4C7F-9038-607F4099C8A9}"/>
    <dgm:cxn modelId="{E8C051D8-5EE0-458D-851F-3DBCE1C981CB}" type="presOf" srcId="{F4F61F14-3D9F-48B8-87AF-2CA91006DB87}" destId="{A06B47B1-92E2-45DF-8BC3-23E4D7895366}" srcOrd="0" destOrd="1" presId="urn:microsoft.com/office/officeart/2018/2/layout/IconLabelDescriptionList"/>
    <dgm:cxn modelId="{48A524E8-BBEA-449C-8C07-B1E00AC97662}" srcId="{2C40CFCE-172D-4CC2-9DF7-EECF13842B0E}" destId="{9A3B44AE-682F-44CE-A43C-9FF09151D251}" srcOrd="2" destOrd="0" parTransId="{CDA76AD7-70E2-4CC3-8781-D00EA48B1093}" sibTransId="{275AD8E6-3272-4206-99F5-048976422E8D}"/>
    <dgm:cxn modelId="{9B2957F2-8211-4004-8FC2-63C4DF667E7D}" type="presOf" srcId="{035709E1-658A-44BD-BDDA-5F13E568E896}" destId="{B9526B50-345D-4935-A4BE-45E172CDB1BE}" srcOrd="0" destOrd="3" presId="urn:microsoft.com/office/officeart/2018/2/layout/IconLabelDescriptionList"/>
    <dgm:cxn modelId="{D9BFEBF6-086C-4FA6-A3B2-9C830C54E703}" type="presOf" srcId="{A2015F79-3C6B-456A-9D68-25615283AD43}" destId="{F73394E2-2FBD-4C0C-817C-1FBCA92FCE9A}" srcOrd="0" destOrd="0" presId="urn:microsoft.com/office/officeart/2018/2/layout/IconLabelDescriptionList"/>
    <dgm:cxn modelId="{2742C9F7-B061-43E9-96B3-DA2B9A122439}" type="presOf" srcId="{8E194FBF-0CCE-46FC-BFDB-F546150BEBE0}" destId="{500A115F-9A91-4BBC-A491-AE03F0E299EA}" srcOrd="0" destOrd="0" presId="urn:microsoft.com/office/officeart/2018/2/layout/IconLabelDescriptionList"/>
    <dgm:cxn modelId="{D9179140-CCF9-4A07-A951-CB47C4DE87BD}" type="presParOf" srcId="{12BA2EE3-979C-4A7A-A175-0B5E66CF51D2}" destId="{9B636B02-DA0F-4F7E-BB2A-4E57B13F5122}" srcOrd="0" destOrd="0" presId="urn:microsoft.com/office/officeart/2018/2/layout/IconLabelDescriptionList"/>
    <dgm:cxn modelId="{DEB64B3B-D8A1-4D85-A0B9-6D0ABFD70C9D}" type="presParOf" srcId="{9B636B02-DA0F-4F7E-BB2A-4E57B13F5122}" destId="{818FAE76-7A3A-447D-8533-0B35BDDB30D7}" srcOrd="0" destOrd="0" presId="urn:microsoft.com/office/officeart/2018/2/layout/IconLabelDescriptionList"/>
    <dgm:cxn modelId="{C36B259D-78A7-4CCE-AA65-806E06B9705A}" type="presParOf" srcId="{9B636B02-DA0F-4F7E-BB2A-4E57B13F5122}" destId="{85236E74-58F1-4211-8A72-97C39EE690C7}" srcOrd="1" destOrd="0" presId="urn:microsoft.com/office/officeart/2018/2/layout/IconLabelDescriptionList"/>
    <dgm:cxn modelId="{20E868F6-A6E3-48CD-9871-0C899BB6BDB7}" type="presParOf" srcId="{9B636B02-DA0F-4F7E-BB2A-4E57B13F5122}" destId="{F187215F-3C40-45C9-9A92-3D9FD6931A0B}" srcOrd="2" destOrd="0" presId="urn:microsoft.com/office/officeart/2018/2/layout/IconLabelDescriptionList"/>
    <dgm:cxn modelId="{50BB33DE-ADAC-4C85-AC5B-39F0B54BBA93}" type="presParOf" srcId="{9B636B02-DA0F-4F7E-BB2A-4E57B13F5122}" destId="{5F687461-8522-424A-A175-B991BC305DE5}" srcOrd="3" destOrd="0" presId="urn:microsoft.com/office/officeart/2018/2/layout/IconLabelDescriptionList"/>
    <dgm:cxn modelId="{50282330-BDE5-497E-8CE3-0A9C2E7A832B}" type="presParOf" srcId="{9B636B02-DA0F-4F7E-BB2A-4E57B13F5122}" destId="{A06B47B1-92E2-45DF-8BC3-23E4D7895366}" srcOrd="4" destOrd="0" presId="urn:microsoft.com/office/officeart/2018/2/layout/IconLabelDescriptionList"/>
    <dgm:cxn modelId="{F2CDC7CA-C3D5-4059-B0DC-03B63831C4E7}" type="presParOf" srcId="{12BA2EE3-979C-4A7A-A175-0B5E66CF51D2}" destId="{620A7279-2EDA-4219-A3AB-3DA5CA16FC49}" srcOrd="1" destOrd="0" presId="urn:microsoft.com/office/officeart/2018/2/layout/IconLabelDescriptionList"/>
    <dgm:cxn modelId="{7D86D603-F486-4182-A41E-6D3292464B1F}" type="presParOf" srcId="{12BA2EE3-979C-4A7A-A175-0B5E66CF51D2}" destId="{1C2875A8-0579-401D-8FE3-B01262D98B28}" srcOrd="2" destOrd="0" presId="urn:microsoft.com/office/officeart/2018/2/layout/IconLabelDescriptionList"/>
    <dgm:cxn modelId="{BB0A4370-05A8-48A4-B8F7-392AEDEDAE12}" type="presParOf" srcId="{1C2875A8-0579-401D-8FE3-B01262D98B28}" destId="{CED11B8A-B9FE-4998-B01D-E862A104255D}" srcOrd="0" destOrd="0" presId="urn:microsoft.com/office/officeart/2018/2/layout/IconLabelDescriptionList"/>
    <dgm:cxn modelId="{81FEA4AE-572B-432B-8D39-7675BD068363}" type="presParOf" srcId="{1C2875A8-0579-401D-8FE3-B01262D98B28}" destId="{04409A43-AB36-4AC7-AC21-D8A7326845C4}" srcOrd="1" destOrd="0" presId="urn:microsoft.com/office/officeart/2018/2/layout/IconLabelDescriptionList"/>
    <dgm:cxn modelId="{FFEDC567-82F5-4AED-8AFC-E11A65163746}" type="presParOf" srcId="{1C2875A8-0579-401D-8FE3-B01262D98B28}" destId="{500A115F-9A91-4BBC-A491-AE03F0E299EA}" srcOrd="2" destOrd="0" presId="urn:microsoft.com/office/officeart/2018/2/layout/IconLabelDescriptionList"/>
    <dgm:cxn modelId="{B0AC25A7-1E26-4CCB-B14F-C99C55E95564}" type="presParOf" srcId="{1C2875A8-0579-401D-8FE3-B01262D98B28}" destId="{C0549543-8F64-4C0E-9EBF-729B4D155886}" srcOrd="3" destOrd="0" presId="urn:microsoft.com/office/officeart/2018/2/layout/IconLabelDescriptionList"/>
    <dgm:cxn modelId="{DDE56179-500A-4279-8D11-03E9C124ECC2}" type="presParOf" srcId="{1C2875A8-0579-401D-8FE3-B01262D98B28}" destId="{B9526B50-345D-4935-A4BE-45E172CDB1BE}" srcOrd="4" destOrd="0" presId="urn:microsoft.com/office/officeart/2018/2/layout/IconLabelDescriptionList"/>
    <dgm:cxn modelId="{E20D8903-AC63-4DF9-8F06-DF94FA7CDFFC}" type="presParOf" srcId="{12BA2EE3-979C-4A7A-A175-0B5E66CF51D2}" destId="{785DCB49-03A2-4905-BE46-D49E44AB9D26}" srcOrd="3" destOrd="0" presId="urn:microsoft.com/office/officeart/2018/2/layout/IconLabelDescriptionList"/>
    <dgm:cxn modelId="{9D9D93D0-83C7-426E-AFDF-29397403B97C}" type="presParOf" srcId="{12BA2EE3-979C-4A7A-A175-0B5E66CF51D2}" destId="{B9B27241-BB57-49D1-9A8D-F19010592F3B}" srcOrd="4" destOrd="0" presId="urn:microsoft.com/office/officeart/2018/2/layout/IconLabelDescriptionList"/>
    <dgm:cxn modelId="{52DE9D14-660F-4B60-AA00-CC8F946E72F2}" type="presParOf" srcId="{B9B27241-BB57-49D1-9A8D-F19010592F3B}" destId="{457B52EC-D1F5-4DDA-93A2-9548CD56ECE6}" srcOrd="0" destOrd="0" presId="urn:microsoft.com/office/officeart/2018/2/layout/IconLabelDescriptionList"/>
    <dgm:cxn modelId="{48866555-2465-4FC1-9C87-29F2ABD8B540}" type="presParOf" srcId="{B9B27241-BB57-49D1-9A8D-F19010592F3B}" destId="{C6FCDACB-BA40-4978-9C1A-30AF4C38D726}" srcOrd="1" destOrd="0" presId="urn:microsoft.com/office/officeart/2018/2/layout/IconLabelDescriptionList"/>
    <dgm:cxn modelId="{F05B182E-D7C4-44E9-BBF1-57233B3982DF}" type="presParOf" srcId="{B9B27241-BB57-49D1-9A8D-F19010592F3B}" destId="{E2427B4A-4875-4D56-8693-3204A989E753}" srcOrd="2" destOrd="0" presId="urn:microsoft.com/office/officeart/2018/2/layout/IconLabelDescriptionList"/>
    <dgm:cxn modelId="{2A5C0A4A-9752-408C-B6B0-F856D0A7C81C}" type="presParOf" srcId="{B9B27241-BB57-49D1-9A8D-F19010592F3B}" destId="{0E053B0A-BBFF-4F20-A66D-69A3B7CB4213}" srcOrd="3" destOrd="0" presId="urn:microsoft.com/office/officeart/2018/2/layout/IconLabelDescriptionList"/>
    <dgm:cxn modelId="{9B17739D-4E81-4C1A-A9E7-1337C9A10A85}" type="presParOf" srcId="{B9B27241-BB57-49D1-9A8D-F19010592F3B}" destId="{F73394E2-2FBD-4C0C-817C-1FBCA92FCE9A}"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8FAE76-7A3A-447D-8533-0B35BDDB30D7}">
      <dsp:nvSpPr>
        <dsp:cNvPr id="0" name=""/>
        <dsp:cNvSpPr/>
      </dsp:nvSpPr>
      <dsp:spPr>
        <a:xfrm>
          <a:off x="393" y="385977"/>
          <a:ext cx="1098562" cy="1098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87215F-3C40-45C9-9A92-3D9FD6931A0B}">
      <dsp:nvSpPr>
        <dsp:cNvPr id="0" name=""/>
        <dsp:cNvSpPr/>
      </dsp:nvSpPr>
      <dsp:spPr>
        <a:xfrm>
          <a:off x="393" y="1638453"/>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466850">
            <a:lnSpc>
              <a:spcPct val="90000"/>
            </a:lnSpc>
            <a:spcBef>
              <a:spcPct val="0"/>
            </a:spcBef>
            <a:spcAft>
              <a:spcPct val="35000"/>
            </a:spcAft>
            <a:buNone/>
            <a:defRPr b="1"/>
          </a:pPr>
          <a:r>
            <a:rPr lang="en-US" sz="3300" kern="1200" dirty="0"/>
            <a:t>Queue:</a:t>
          </a:r>
        </a:p>
      </dsp:txBody>
      <dsp:txXfrm>
        <a:off x="393" y="1638453"/>
        <a:ext cx="3138750" cy="470812"/>
      </dsp:txXfrm>
    </dsp:sp>
    <dsp:sp modelId="{A06B47B1-92E2-45DF-8BC3-23E4D7895366}">
      <dsp:nvSpPr>
        <dsp:cNvPr id="0" name=""/>
        <dsp:cNvSpPr/>
      </dsp:nvSpPr>
      <dsp:spPr>
        <a:xfrm>
          <a:off x="393" y="2180853"/>
          <a:ext cx="3138750" cy="17845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Add()</a:t>
          </a:r>
        </a:p>
        <a:p>
          <a:pPr marL="0" lvl="0" indent="0" algn="l" defTabSz="755650">
            <a:lnSpc>
              <a:spcPct val="90000"/>
            </a:lnSpc>
            <a:spcBef>
              <a:spcPct val="0"/>
            </a:spcBef>
            <a:spcAft>
              <a:spcPct val="35000"/>
            </a:spcAft>
            <a:buNone/>
          </a:pPr>
          <a:r>
            <a:rPr lang="en-US" sz="1700" kern="1200"/>
            <a:t>Remove()</a:t>
          </a:r>
        </a:p>
        <a:p>
          <a:pPr marL="0" lvl="0" indent="0" algn="l" defTabSz="755650">
            <a:lnSpc>
              <a:spcPct val="90000"/>
            </a:lnSpc>
            <a:spcBef>
              <a:spcPct val="0"/>
            </a:spcBef>
            <a:spcAft>
              <a:spcPct val="35000"/>
            </a:spcAft>
            <a:buNone/>
          </a:pPr>
          <a:r>
            <a:rPr lang="en-US" sz="1700" kern="1200"/>
            <a:t>IsEmpty()</a:t>
          </a:r>
        </a:p>
      </dsp:txBody>
      <dsp:txXfrm>
        <a:off x="393" y="2180853"/>
        <a:ext cx="3138750" cy="1784506"/>
      </dsp:txXfrm>
    </dsp:sp>
    <dsp:sp modelId="{CED11B8A-B9FE-4998-B01D-E862A104255D}">
      <dsp:nvSpPr>
        <dsp:cNvPr id="0" name=""/>
        <dsp:cNvSpPr/>
      </dsp:nvSpPr>
      <dsp:spPr>
        <a:xfrm>
          <a:off x="3688425" y="385977"/>
          <a:ext cx="1098562" cy="1098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00A115F-9A91-4BBC-A491-AE03F0E299EA}">
      <dsp:nvSpPr>
        <dsp:cNvPr id="0" name=""/>
        <dsp:cNvSpPr/>
      </dsp:nvSpPr>
      <dsp:spPr>
        <a:xfrm>
          <a:off x="3688425" y="1638453"/>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466850">
            <a:lnSpc>
              <a:spcPct val="90000"/>
            </a:lnSpc>
            <a:spcBef>
              <a:spcPct val="0"/>
            </a:spcBef>
            <a:spcAft>
              <a:spcPct val="35000"/>
            </a:spcAft>
            <a:buNone/>
            <a:defRPr b="1"/>
          </a:pPr>
          <a:r>
            <a:rPr lang="en-US" sz="3300" kern="1200"/>
            <a:t>Customer:</a:t>
          </a:r>
        </a:p>
      </dsp:txBody>
      <dsp:txXfrm>
        <a:off x="3688425" y="1638453"/>
        <a:ext cx="3138750" cy="470812"/>
      </dsp:txXfrm>
    </dsp:sp>
    <dsp:sp modelId="{B9526B50-345D-4935-A4BE-45E172CDB1BE}">
      <dsp:nvSpPr>
        <dsp:cNvPr id="0" name=""/>
        <dsp:cNvSpPr/>
      </dsp:nvSpPr>
      <dsp:spPr>
        <a:xfrm>
          <a:off x="3688425" y="2180853"/>
          <a:ext cx="3138750" cy="17845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Customer Identifier</a:t>
          </a:r>
        </a:p>
        <a:p>
          <a:pPr marL="0" lvl="0" indent="0" algn="l" defTabSz="755650">
            <a:lnSpc>
              <a:spcPct val="90000"/>
            </a:lnSpc>
            <a:spcBef>
              <a:spcPct val="0"/>
            </a:spcBef>
            <a:spcAft>
              <a:spcPct val="35000"/>
            </a:spcAft>
            <a:buNone/>
          </a:pPr>
          <a:r>
            <a:rPr lang="en-US" sz="1700" kern="1200"/>
            <a:t>Customer Current Floor</a:t>
          </a:r>
        </a:p>
        <a:p>
          <a:pPr marL="0" lvl="0" indent="0" algn="l" defTabSz="755650">
            <a:lnSpc>
              <a:spcPct val="90000"/>
            </a:lnSpc>
            <a:spcBef>
              <a:spcPct val="0"/>
            </a:spcBef>
            <a:spcAft>
              <a:spcPct val="35000"/>
            </a:spcAft>
            <a:buNone/>
          </a:pPr>
          <a:r>
            <a:rPr lang="en-US" sz="1700" kern="1200"/>
            <a:t>Customer destinations</a:t>
          </a:r>
        </a:p>
        <a:p>
          <a:pPr marL="0" lvl="0" indent="0" algn="l" defTabSz="755650">
            <a:lnSpc>
              <a:spcPct val="90000"/>
            </a:lnSpc>
            <a:spcBef>
              <a:spcPct val="0"/>
            </a:spcBef>
            <a:spcAft>
              <a:spcPct val="35000"/>
            </a:spcAft>
            <a:buNone/>
          </a:pPr>
          <a:r>
            <a:rPr lang="en-US" sz="1700" kern="1200"/>
            <a:t>Direction desired</a:t>
          </a:r>
        </a:p>
      </dsp:txBody>
      <dsp:txXfrm>
        <a:off x="3688425" y="2180853"/>
        <a:ext cx="3138750" cy="1784506"/>
      </dsp:txXfrm>
    </dsp:sp>
    <dsp:sp modelId="{457B52EC-D1F5-4DDA-93A2-9548CD56ECE6}">
      <dsp:nvSpPr>
        <dsp:cNvPr id="0" name=""/>
        <dsp:cNvSpPr/>
      </dsp:nvSpPr>
      <dsp:spPr>
        <a:xfrm>
          <a:off x="7376456" y="385977"/>
          <a:ext cx="1098562" cy="1098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427B4A-4875-4D56-8693-3204A989E753}">
      <dsp:nvSpPr>
        <dsp:cNvPr id="0" name=""/>
        <dsp:cNvSpPr/>
      </dsp:nvSpPr>
      <dsp:spPr>
        <a:xfrm>
          <a:off x="7376456" y="1638453"/>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466850">
            <a:lnSpc>
              <a:spcPct val="90000"/>
            </a:lnSpc>
            <a:spcBef>
              <a:spcPct val="0"/>
            </a:spcBef>
            <a:spcAft>
              <a:spcPct val="35000"/>
            </a:spcAft>
            <a:buNone/>
            <a:defRPr b="1"/>
          </a:pPr>
          <a:r>
            <a:rPr lang="en-US" sz="3300" kern="1200"/>
            <a:t>Elevator:</a:t>
          </a:r>
        </a:p>
      </dsp:txBody>
      <dsp:txXfrm>
        <a:off x="7376456" y="1638453"/>
        <a:ext cx="3138750" cy="470812"/>
      </dsp:txXfrm>
    </dsp:sp>
    <dsp:sp modelId="{F73394E2-2FBD-4C0C-817C-1FBCA92FCE9A}">
      <dsp:nvSpPr>
        <dsp:cNvPr id="0" name=""/>
        <dsp:cNvSpPr/>
      </dsp:nvSpPr>
      <dsp:spPr>
        <a:xfrm>
          <a:off x="7376456" y="2180853"/>
          <a:ext cx="3138750" cy="17845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Move()</a:t>
          </a:r>
        </a:p>
        <a:p>
          <a:pPr marL="171450" lvl="1" indent="-171450" algn="l" defTabSz="755650">
            <a:lnSpc>
              <a:spcPct val="90000"/>
            </a:lnSpc>
            <a:spcBef>
              <a:spcPct val="0"/>
            </a:spcBef>
            <a:spcAft>
              <a:spcPct val="15000"/>
            </a:spcAft>
            <a:buChar char="•"/>
          </a:pPr>
          <a:r>
            <a:rPr lang="en-US" sz="1700" kern="1200"/>
            <a:t>UP</a:t>
          </a:r>
        </a:p>
        <a:p>
          <a:pPr marL="171450" lvl="1" indent="-171450" algn="l" defTabSz="755650">
            <a:lnSpc>
              <a:spcPct val="90000"/>
            </a:lnSpc>
            <a:spcBef>
              <a:spcPct val="0"/>
            </a:spcBef>
            <a:spcAft>
              <a:spcPct val="15000"/>
            </a:spcAft>
            <a:buChar char="•"/>
          </a:pPr>
          <a:r>
            <a:rPr lang="en-US" sz="1700" kern="1200"/>
            <a:t>Down</a:t>
          </a:r>
        </a:p>
        <a:p>
          <a:pPr marL="0" lvl="0" indent="0" algn="l" defTabSz="755650">
            <a:lnSpc>
              <a:spcPct val="90000"/>
            </a:lnSpc>
            <a:spcBef>
              <a:spcPct val="0"/>
            </a:spcBef>
            <a:spcAft>
              <a:spcPct val="35000"/>
            </a:spcAft>
            <a:buNone/>
          </a:pPr>
          <a:r>
            <a:rPr lang="en-US" sz="1700" kern="1200"/>
            <a:t>RegisterCustomer</a:t>
          </a:r>
        </a:p>
        <a:p>
          <a:pPr marL="0" lvl="0" indent="0" algn="l" defTabSz="755650">
            <a:lnSpc>
              <a:spcPct val="90000"/>
            </a:lnSpc>
            <a:spcBef>
              <a:spcPct val="0"/>
            </a:spcBef>
            <a:spcAft>
              <a:spcPct val="35000"/>
            </a:spcAft>
            <a:buNone/>
          </a:pPr>
          <a:r>
            <a:rPr lang="en-US" sz="1700" kern="1200"/>
            <a:t>DeleteCustomer</a:t>
          </a:r>
        </a:p>
        <a:p>
          <a:pPr marL="0" lvl="0" indent="0" algn="l" defTabSz="755650">
            <a:lnSpc>
              <a:spcPct val="90000"/>
            </a:lnSpc>
            <a:spcBef>
              <a:spcPct val="0"/>
            </a:spcBef>
            <a:spcAft>
              <a:spcPct val="35000"/>
            </a:spcAft>
            <a:buNone/>
          </a:pPr>
          <a:r>
            <a:rPr lang="en-US" sz="1700" kern="1200"/>
            <a:t>Output()</a:t>
          </a:r>
        </a:p>
      </dsp:txBody>
      <dsp:txXfrm>
        <a:off x="7376456" y="2180853"/>
        <a:ext cx="3138750" cy="1784506"/>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0327C-2FEA-4065-A333-3B766AE290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95571DD-B47B-4BAA-BD12-DFCCAC247C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5A9637-1124-4A50-9D7F-907F52A33F96}"/>
              </a:ext>
            </a:extLst>
          </p:cNvPr>
          <p:cNvSpPr>
            <a:spLocks noGrp="1"/>
          </p:cNvSpPr>
          <p:nvPr>
            <p:ph type="dt" sz="half" idx="10"/>
          </p:nvPr>
        </p:nvSpPr>
        <p:spPr/>
        <p:txBody>
          <a:bodyPr/>
          <a:lstStyle/>
          <a:p>
            <a:fld id="{A26FD10A-5D6A-443B-81DF-A2FD5ABF1144}" type="datetimeFigureOut">
              <a:rPr lang="en-US" smtClean="0"/>
              <a:t>12/3/2019</a:t>
            </a:fld>
            <a:endParaRPr lang="en-US"/>
          </a:p>
        </p:txBody>
      </p:sp>
      <p:sp>
        <p:nvSpPr>
          <p:cNvPr id="5" name="Footer Placeholder 4">
            <a:extLst>
              <a:ext uri="{FF2B5EF4-FFF2-40B4-BE49-F238E27FC236}">
                <a16:creationId xmlns:a16="http://schemas.microsoft.com/office/drawing/2014/main" id="{57C05520-4A00-449F-968D-047127091C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4CD5F4-9DC1-4A89-8086-52A725BD35D4}"/>
              </a:ext>
            </a:extLst>
          </p:cNvPr>
          <p:cNvSpPr>
            <a:spLocks noGrp="1"/>
          </p:cNvSpPr>
          <p:nvPr>
            <p:ph type="sldNum" sz="quarter" idx="12"/>
          </p:nvPr>
        </p:nvSpPr>
        <p:spPr/>
        <p:txBody>
          <a:bodyPr/>
          <a:lstStyle/>
          <a:p>
            <a:fld id="{2193F019-8CDF-4C68-8CD5-0D782010BFEF}" type="slidenum">
              <a:rPr lang="en-US" smtClean="0"/>
              <a:t>‹#›</a:t>
            </a:fld>
            <a:endParaRPr lang="en-US"/>
          </a:p>
        </p:txBody>
      </p:sp>
    </p:spTree>
    <p:extLst>
      <p:ext uri="{BB962C8B-B14F-4D97-AF65-F5344CB8AC3E}">
        <p14:creationId xmlns:p14="http://schemas.microsoft.com/office/powerpoint/2010/main" val="1617638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F7253-9814-4A2D-AAF5-40991AEC9C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23243A-6560-450F-B376-F3A7DBCA88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D8471E-25EE-423B-BBEF-BFE517B6C7D5}"/>
              </a:ext>
            </a:extLst>
          </p:cNvPr>
          <p:cNvSpPr>
            <a:spLocks noGrp="1"/>
          </p:cNvSpPr>
          <p:nvPr>
            <p:ph type="dt" sz="half" idx="10"/>
          </p:nvPr>
        </p:nvSpPr>
        <p:spPr/>
        <p:txBody>
          <a:bodyPr/>
          <a:lstStyle/>
          <a:p>
            <a:fld id="{A26FD10A-5D6A-443B-81DF-A2FD5ABF1144}" type="datetimeFigureOut">
              <a:rPr lang="en-US" smtClean="0"/>
              <a:t>12/3/2019</a:t>
            </a:fld>
            <a:endParaRPr lang="en-US"/>
          </a:p>
        </p:txBody>
      </p:sp>
      <p:sp>
        <p:nvSpPr>
          <p:cNvPr id="5" name="Footer Placeholder 4">
            <a:extLst>
              <a:ext uri="{FF2B5EF4-FFF2-40B4-BE49-F238E27FC236}">
                <a16:creationId xmlns:a16="http://schemas.microsoft.com/office/drawing/2014/main" id="{F255C39A-50CE-4B87-A6BB-0F646D7DA8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1BCB9A-367A-45A5-A1C1-9C812D1D5125}"/>
              </a:ext>
            </a:extLst>
          </p:cNvPr>
          <p:cNvSpPr>
            <a:spLocks noGrp="1"/>
          </p:cNvSpPr>
          <p:nvPr>
            <p:ph type="sldNum" sz="quarter" idx="12"/>
          </p:nvPr>
        </p:nvSpPr>
        <p:spPr/>
        <p:txBody>
          <a:bodyPr/>
          <a:lstStyle/>
          <a:p>
            <a:fld id="{2193F019-8CDF-4C68-8CD5-0D782010BFEF}" type="slidenum">
              <a:rPr lang="en-US" smtClean="0"/>
              <a:t>‹#›</a:t>
            </a:fld>
            <a:endParaRPr lang="en-US"/>
          </a:p>
        </p:txBody>
      </p:sp>
    </p:spTree>
    <p:extLst>
      <p:ext uri="{BB962C8B-B14F-4D97-AF65-F5344CB8AC3E}">
        <p14:creationId xmlns:p14="http://schemas.microsoft.com/office/powerpoint/2010/main" val="3053981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073E15-0424-49BC-8BD5-1C2D98971E7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ABD2ED-51E1-4C81-B2B1-13410FF088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023835-0FE2-4F1D-A4B6-BDD87AA1C450}"/>
              </a:ext>
            </a:extLst>
          </p:cNvPr>
          <p:cNvSpPr>
            <a:spLocks noGrp="1"/>
          </p:cNvSpPr>
          <p:nvPr>
            <p:ph type="dt" sz="half" idx="10"/>
          </p:nvPr>
        </p:nvSpPr>
        <p:spPr/>
        <p:txBody>
          <a:bodyPr/>
          <a:lstStyle/>
          <a:p>
            <a:fld id="{A26FD10A-5D6A-443B-81DF-A2FD5ABF1144}" type="datetimeFigureOut">
              <a:rPr lang="en-US" smtClean="0"/>
              <a:t>12/3/2019</a:t>
            </a:fld>
            <a:endParaRPr lang="en-US"/>
          </a:p>
        </p:txBody>
      </p:sp>
      <p:sp>
        <p:nvSpPr>
          <p:cNvPr id="5" name="Footer Placeholder 4">
            <a:extLst>
              <a:ext uri="{FF2B5EF4-FFF2-40B4-BE49-F238E27FC236}">
                <a16:creationId xmlns:a16="http://schemas.microsoft.com/office/drawing/2014/main" id="{8D4D06E1-51BE-43C8-B8D5-55DDD1A5D2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F4982E-BC95-401E-A909-5D9C836D331D}"/>
              </a:ext>
            </a:extLst>
          </p:cNvPr>
          <p:cNvSpPr>
            <a:spLocks noGrp="1"/>
          </p:cNvSpPr>
          <p:nvPr>
            <p:ph type="sldNum" sz="quarter" idx="12"/>
          </p:nvPr>
        </p:nvSpPr>
        <p:spPr/>
        <p:txBody>
          <a:bodyPr/>
          <a:lstStyle/>
          <a:p>
            <a:fld id="{2193F019-8CDF-4C68-8CD5-0D782010BFEF}" type="slidenum">
              <a:rPr lang="en-US" smtClean="0"/>
              <a:t>‹#›</a:t>
            </a:fld>
            <a:endParaRPr lang="en-US"/>
          </a:p>
        </p:txBody>
      </p:sp>
    </p:spTree>
    <p:extLst>
      <p:ext uri="{BB962C8B-B14F-4D97-AF65-F5344CB8AC3E}">
        <p14:creationId xmlns:p14="http://schemas.microsoft.com/office/powerpoint/2010/main" val="1369151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E8A5-8139-40AA-A0A4-4048712B3B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B4BDB9-2F1C-4014-8D94-B04AD40A3A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54C870-0D98-4C84-A29A-C774AD04505D}"/>
              </a:ext>
            </a:extLst>
          </p:cNvPr>
          <p:cNvSpPr>
            <a:spLocks noGrp="1"/>
          </p:cNvSpPr>
          <p:nvPr>
            <p:ph type="dt" sz="half" idx="10"/>
          </p:nvPr>
        </p:nvSpPr>
        <p:spPr/>
        <p:txBody>
          <a:bodyPr/>
          <a:lstStyle/>
          <a:p>
            <a:fld id="{A26FD10A-5D6A-443B-81DF-A2FD5ABF1144}" type="datetimeFigureOut">
              <a:rPr lang="en-US" smtClean="0"/>
              <a:t>12/3/2019</a:t>
            </a:fld>
            <a:endParaRPr lang="en-US"/>
          </a:p>
        </p:txBody>
      </p:sp>
      <p:sp>
        <p:nvSpPr>
          <p:cNvPr id="5" name="Footer Placeholder 4">
            <a:extLst>
              <a:ext uri="{FF2B5EF4-FFF2-40B4-BE49-F238E27FC236}">
                <a16:creationId xmlns:a16="http://schemas.microsoft.com/office/drawing/2014/main" id="{F4A05EB3-2CB8-48BD-A900-2215A33BE7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243AE6-8EE2-4A4B-818B-35191BE672F7}"/>
              </a:ext>
            </a:extLst>
          </p:cNvPr>
          <p:cNvSpPr>
            <a:spLocks noGrp="1"/>
          </p:cNvSpPr>
          <p:nvPr>
            <p:ph type="sldNum" sz="quarter" idx="12"/>
          </p:nvPr>
        </p:nvSpPr>
        <p:spPr/>
        <p:txBody>
          <a:bodyPr/>
          <a:lstStyle/>
          <a:p>
            <a:fld id="{2193F019-8CDF-4C68-8CD5-0D782010BFEF}" type="slidenum">
              <a:rPr lang="en-US" smtClean="0"/>
              <a:t>‹#›</a:t>
            </a:fld>
            <a:endParaRPr lang="en-US"/>
          </a:p>
        </p:txBody>
      </p:sp>
    </p:spTree>
    <p:extLst>
      <p:ext uri="{BB962C8B-B14F-4D97-AF65-F5344CB8AC3E}">
        <p14:creationId xmlns:p14="http://schemas.microsoft.com/office/powerpoint/2010/main" val="3529969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FB72D-5BF3-4424-B7D7-866C8F4A78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B99135-C967-4F30-AB26-C2293F2650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6441E7-714D-47FC-9635-738ADD568E20}"/>
              </a:ext>
            </a:extLst>
          </p:cNvPr>
          <p:cNvSpPr>
            <a:spLocks noGrp="1"/>
          </p:cNvSpPr>
          <p:nvPr>
            <p:ph type="dt" sz="half" idx="10"/>
          </p:nvPr>
        </p:nvSpPr>
        <p:spPr/>
        <p:txBody>
          <a:bodyPr/>
          <a:lstStyle/>
          <a:p>
            <a:fld id="{A26FD10A-5D6A-443B-81DF-A2FD5ABF1144}" type="datetimeFigureOut">
              <a:rPr lang="en-US" smtClean="0"/>
              <a:t>12/3/2019</a:t>
            </a:fld>
            <a:endParaRPr lang="en-US"/>
          </a:p>
        </p:txBody>
      </p:sp>
      <p:sp>
        <p:nvSpPr>
          <p:cNvPr id="5" name="Footer Placeholder 4">
            <a:extLst>
              <a:ext uri="{FF2B5EF4-FFF2-40B4-BE49-F238E27FC236}">
                <a16:creationId xmlns:a16="http://schemas.microsoft.com/office/drawing/2014/main" id="{253B7BFF-DCF1-43FA-A6C3-6D259E9B06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1BB365-CDFE-4707-B55B-71E355172A77}"/>
              </a:ext>
            </a:extLst>
          </p:cNvPr>
          <p:cNvSpPr>
            <a:spLocks noGrp="1"/>
          </p:cNvSpPr>
          <p:nvPr>
            <p:ph type="sldNum" sz="quarter" idx="12"/>
          </p:nvPr>
        </p:nvSpPr>
        <p:spPr/>
        <p:txBody>
          <a:bodyPr/>
          <a:lstStyle/>
          <a:p>
            <a:fld id="{2193F019-8CDF-4C68-8CD5-0D782010BFEF}" type="slidenum">
              <a:rPr lang="en-US" smtClean="0"/>
              <a:t>‹#›</a:t>
            </a:fld>
            <a:endParaRPr lang="en-US"/>
          </a:p>
        </p:txBody>
      </p:sp>
    </p:spTree>
    <p:extLst>
      <p:ext uri="{BB962C8B-B14F-4D97-AF65-F5344CB8AC3E}">
        <p14:creationId xmlns:p14="http://schemas.microsoft.com/office/powerpoint/2010/main" val="931675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40A79-475F-43B7-8310-005E636C4B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050323-7764-4A9A-BE9D-1B7232622F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1FA1AE-3DD9-4F64-A398-5EB1DF01A3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D5D77E-63A6-4E97-AEF4-9D2B220ECAC9}"/>
              </a:ext>
            </a:extLst>
          </p:cNvPr>
          <p:cNvSpPr>
            <a:spLocks noGrp="1"/>
          </p:cNvSpPr>
          <p:nvPr>
            <p:ph type="dt" sz="half" idx="10"/>
          </p:nvPr>
        </p:nvSpPr>
        <p:spPr/>
        <p:txBody>
          <a:bodyPr/>
          <a:lstStyle/>
          <a:p>
            <a:fld id="{A26FD10A-5D6A-443B-81DF-A2FD5ABF1144}" type="datetimeFigureOut">
              <a:rPr lang="en-US" smtClean="0"/>
              <a:t>12/3/2019</a:t>
            </a:fld>
            <a:endParaRPr lang="en-US"/>
          </a:p>
        </p:txBody>
      </p:sp>
      <p:sp>
        <p:nvSpPr>
          <p:cNvPr id="6" name="Footer Placeholder 5">
            <a:extLst>
              <a:ext uri="{FF2B5EF4-FFF2-40B4-BE49-F238E27FC236}">
                <a16:creationId xmlns:a16="http://schemas.microsoft.com/office/drawing/2014/main" id="{721AFBE8-4E1A-44AC-BD38-326D2BBCB9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C3AE21-B179-4829-A611-927D87C861EC}"/>
              </a:ext>
            </a:extLst>
          </p:cNvPr>
          <p:cNvSpPr>
            <a:spLocks noGrp="1"/>
          </p:cNvSpPr>
          <p:nvPr>
            <p:ph type="sldNum" sz="quarter" idx="12"/>
          </p:nvPr>
        </p:nvSpPr>
        <p:spPr/>
        <p:txBody>
          <a:bodyPr/>
          <a:lstStyle/>
          <a:p>
            <a:fld id="{2193F019-8CDF-4C68-8CD5-0D782010BFEF}" type="slidenum">
              <a:rPr lang="en-US" smtClean="0"/>
              <a:t>‹#›</a:t>
            </a:fld>
            <a:endParaRPr lang="en-US"/>
          </a:p>
        </p:txBody>
      </p:sp>
    </p:spTree>
    <p:extLst>
      <p:ext uri="{BB962C8B-B14F-4D97-AF65-F5344CB8AC3E}">
        <p14:creationId xmlns:p14="http://schemas.microsoft.com/office/powerpoint/2010/main" val="2006997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5D9EB-00EA-41E8-A641-4FBFBE2ED8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C2125F-F418-4CE7-9FB3-DC81D8A997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DE521E-CEB5-4089-9B66-EE80E3687F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53DEE9C-6835-4070-A1AD-BE8332B01E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66A849-DAE1-449A-91CB-793D6A5903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3E99AF-3508-46A6-AD9A-4F6E2E36464D}"/>
              </a:ext>
            </a:extLst>
          </p:cNvPr>
          <p:cNvSpPr>
            <a:spLocks noGrp="1"/>
          </p:cNvSpPr>
          <p:nvPr>
            <p:ph type="dt" sz="half" idx="10"/>
          </p:nvPr>
        </p:nvSpPr>
        <p:spPr/>
        <p:txBody>
          <a:bodyPr/>
          <a:lstStyle/>
          <a:p>
            <a:fld id="{A26FD10A-5D6A-443B-81DF-A2FD5ABF1144}" type="datetimeFigureOut">
              <a:rPr lang="en-US" smtClean="0"/>
              <a:t>12/3/2019</a:t>
            </a:fld>
            <a:endParaRPr lang="en-US"/>
          </a:p>
        </p:txBody>
      </p:sp>
      <p:sp>
        <p:nvSpPr>
          <p:cNvPr id="8" name="Footer Placeholder 7">
            <a:extLst>
              <a:ext uri="{FF2B5EF4-FFF2-40B4-BE49-F238E27FC236}">
                <a16:creationId xmlns:a16="http://schemas.microsoft.com/office/drawing/2014/main" id="{11E8FD5A-4563-42E1-A59F-E1B7AB3FE39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A85848-439D-4478-9C37-5894735FBE09}"/>
              </a:ext>
            </a:extLst>
          </p:cNvPr>
          <p:cNvSpPr>
            <a:spLocks noGrp="1"/>
          </p:cNvSpPr>
          <p:nvPr>
            <p:ph type="sldNum" sz="quarter" idx="12"/>
          </p:nvPr>
        </p:nvSpPr>
        <p:spPr/>
        <p:txBody>
          <a:bodyPr/>
          <a:lstStyle/>
          <a:p>
            <a:fld id="{2193F019-8CDF-4C68-8CD5-0D782010BFEF}" type="slidenum">
              <a:rPr lang="en-US" smtClean="0"/>
              <a:t>‹#›</a:t>
            </a:fld>
            <a:endParaRPr lang="en-US"/>
          </a:p>
        </p:txBody>
      </p:sp>
    </p:spTree>
    <p:extLst>
      <p:ext uri="{BB962C8B-B14F-4D97-AF65-F5344CB8AC3E}">
        <p14:creationId xmlns:p14="http://schemas.microsoft.com/office/powerpoint/2010/main" val="3077817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EC9A9-DC64-480A-893B-9357167B02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3AA2EC-89A6-49EE-AEB3-2123A4B7AB5A}"/>
              </a:ext>
            </a:extLst>
          </p:cNvPr>
          <p:cNvSpPr>
            <a:spLocks noGrp="1"/>
          </p:cNvSpPr>
          <p:nvPr>
            <p:ph type="dt" sz="half" idx="10"/>
          </p:nvPr>
        </p:nvSpPr>
        <p:spPr/>
        <p:txBody>
          <a:bodyPr/>
          <a:lstStyle/>
          <a:p>
            <a:fld id="{A26FD10A-5D6A-443B-81DF-A2FD5ABF1144}" type="datetimeFigureOut">
              <a:rPr lang="en-US" smtClean="0"/>
              <a:t>12/3/2019</a:t>
            </a:fld>
            <a:endParaRPr lang="en-US"/>
          </a:p>
        </p:txBody>
      </p:sp>
      <p:sp>
        <p:nvSpPr>
          <p:cNvPr id="4" name="Footer Placeholder 3">
            <a:extLst>
              <a:ext uri="{FF2B5EF4-FFF2-40B4-BE49-F238E27FC236}">
                <a16:creationId xmlns:a16="http://schemas.microsoft.com/office/drawing/2014/main" id="{DCE2408C-3251-4985-BE5A-CA33C46445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961944-D7AB-4F59-899A-2FBD857838F9}"/>
              </a:ext>
            </a:extLst>
          </p:cNvPr>
          <p:cNvSpPr>
            <a:spLocks noGrp="1"/>
          </p:cNvSpPr>
          <p:nvPr>
            <p:ph type="sldNum" sz="quarter" idx="12"/>
          </p:nvPr>
        </p:nvSpPr>
        <p:spPr/>
        <p:txBody>
          <a:bodyPr/>
          <a:lstStyle/>
          <a:p>
            <a:fld id="{2193F019-8CDF-4C68-8CD5-0D782010BFEF}" type="slidenum">
              <a:rPr lang="en-US" smtClean="0"/>
              <a:t>‹#›</a:t>
            </a:fld>
            <a:endParaRPr lang="en-US"/>
          </a:p>
        </p:txBody>
      </p:sp>
    </p:spTree>
    <p:extLst>
      <p:ext uri="{BB962C8B-B14F-4D97-AF65-F5344CB8AC3E}">
        <p14:creationId xmlns:p14="http://schemas.microsoft.com/office/powerpoint/2010/main" val="672433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156FC6-4DF3-4FC7-9A07-B0E133A693E2}"/>
              </a:ext>
            </a:extLst>
          </p:cNvPr>
          <p:cNvSpPr>
            <a:spLocks noGrp="1"/>
          </p:cNvSpPr>
          <p:nvPr>
            <p:ph type="dt" sz="half" idx="10"/>
          </p:nvPr>
        </p:nvSpPr>
        <p:spPr/>
        <p:txBody>
          <a:bodyPr/>
          <a:lstStyle/>
          <a:p>
            <a:fld id="{A26FD10A-5D6A-443B-81DF-A2FD5ABF1144}" type="datetimeFigureOut">
              <a:rPr lang="en-US" smtClean="0"/>
              <a:t>12/3/2019</a:t>
            </a:fld>
            <a:endParaRPr lang="en-US"/>
          </a:p>
        </p:txBody>
      </p:sp>
      <p:sp>
        <p:nvSpPr>
          <p:cNvPr id="3" name="Footer Placeholder 2">
            <a:extLst>
              <a:ext uri="{FF2B5EF4-FFF2-40B4-BE49-F238E27FC236}">
                <a16:creationId xmlns:a16="http://schemas.microsoft.com/office/drawing/2014/main" id="{3AAC9F79-CE6F-4E6A-B711-7FF8EFD7A8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4C91430-11FB-49DA-A9F4-B86154A18734}"/>
              </a:ext>
            </a:extLst>
          </p:cNvPr>
          <p:cNvSpPr>
            <a:spLocks noGrp="1"/>
          </p:cNvSpPr>
          <p:nvPr>
            <p:ph type="sldNum" sz="quarter" idx="12"/>
          </p:nvPr>
        </p:nvSpPr>
        <p:spPr/>
        <p:txBody>
          <a:bodyPr/>
          <a:lstStyle/>
          <a:p>
            <a:fld id="{2193F019-8CDF-4C68-8CD5-0D782010BFEF}" type="slidenum">
              <a:rPr lang="en-US" smtClean="0"/>
              <a:t>‹#›</a:t>
            </a:fld>
            <a:endParaRPr lang="en-US"/>
          </a:p>
        </p:txBody>
      </p:sp>
    </p:spTree>
    <p:extLst>
      <p:ext uri="{BB962C8B-B14F-4D97-AF65-F5344CB8AC3E}">
        <p14:creationId xmlns:p14="http://schemas.microsoft.com/office/powerpoint/2010/main" val="472588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B6DFD-062E-4530-8485-0D2909582A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B32698-F88F-467A-A6AC-F71417F7CE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1100065-9B36-4258-8B62-74CB21FCAA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97D474-4542-4732-A960-6B7813DCA41B}"/>
              </a:ext>
            </a:extLst>
          </p:cNvPr>
          <p:cNvSpPr>
            <a:spLocks noGrp="1"/>
          </p:cNvSpPr>
          <p:nvPr>
            <p:ph type="dt" sz="half" idx="10"/>
          </p:nvPr>
        </p:nvSpPr>
        <p:spPr/>
        <p:txBody>
          <a:bodyPr/>
          <a:lstStyle/>
          <a:p>
            <a:fld id="{A26FD10A-5D6A-443B-81DF-A2FD5ABF1144}" type="datetimeFigureOut">
              <a:rPr lang="en-US" smtClean="0"/>
              <a:t>12/3/2019</a:t>
            </a:fld>
            <a:endParaRPr lang="en-US"/>
          </a:p>
        </p:txBody>
      </p:sp>
      <p:sp>
        <p:nvSpPr>
          <p:cNvPr id="6" name="Footer Placeholder 5">
            <a:extLst>
              <a:ext uri="{FF2B5EF4-FFF2-40B4-BE49-F238E27FC236}">
                <a16:creationId xmlns:a16="http://schemas.microsoft.com/office/drawing/2014/main" id="{7409B548-1EEF-4DCD-9871-8B6FE6CCBA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BF42F8-7B28-4607-B949-FDBACA58D955}"/>
              </a:ext>
            </a:extLst>
          </p:cNvPr>
          <p:cNvSpPr>
            <a:spLocks noGrp="1"/>
          </p:cNvSpPr>
          <p:nvPr>
            <p:ph type="sldNum" sz="quarter" idx="12"/>
          </p:nvPr>
        </p:nvSpPr>
        <p:spPr/>
        <p:txBody>
          <a:bodyPr/>
          <a:lstStyle/>
          <a:p>
            <a:fld id="{2193F019-8CDF-4C68-8CD5-0D782010BFEF}" type="slidenum">
              <a:rPr lang="en-US" smtClean="0"/>
              <a:t>‹#›</a:t>
            </a:fld>
            <a:endParaRPr lang="en-US"/>
          </a:p>
        </p:txBody>
      </p:sp>
    </p:spTree>
    <p:extLst>
      <p:ext uri="{BB962C8B-B14F-4D97-AF65-F5344CB8AC3E}">
        <p14:creationId xmlns:p14="http://schemas.microsoft.com/office/powerpoint/2010/main" val="1087799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DD9F5-51D2-40A2-9A17-4CD2A90392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17EDFD-C3E2-4A95-A74A-FA4D1C31A8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621600-AA67-41A1-AD4C-B3D37E8F80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AC9A43-0A29-4A81-97C3-B785B44882EB}"/>
              </a:ext>
            </a:extLst>
          </p:cNvPr>
          <p:cNvSpPr>
            <a:spLocks noGrp="1"/>
          </p:cNvSpPr>
          <p:nvPr>
            <p:ph type="dt" sz="half" idx="10"/>
          </p:nvPr>
        </p:nvSpPr>
        <p:spPr/>
        <p:txBody>
          <a:bodyPr/>
          <a:lstStyle/>
          <a:p>
            <a:fld id="{A26FD10A-5D6A-443B-81DF-A2FD5ABF1144}" type="datetimeFigureOut">
              <a:rPr lang="en-US" smtClean="0"/>
              <a:t>12/3/2019</a:t>
            </a:fld>
            <a:endParaRPr lang="en-US"/>
          </a:p>
        </p:txBody>
      </p:sp>
      <p:sp>
        <p:nvSpPr>
          <p:cNvPr id="6" name="Footer Placeholder 5">
            <a:extLst>
              <a:ext uri="{FF2B5EF4-FFF2-40B4-BE49-F238E27FC236}">
                <a16:creationId xmlns:a16="http://schemas.microsoft.com/office/drawing/2014/main" id="{EB6982A8-68B1-4E3E-AEEC-D13EB6AFA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F7F619-A6D1-407A-A343-C6B5C95FACA6}"/>
              </a:ext>
            </a:extLst>
          </p:cNvPr>
          <p:cNvSpPr>
            <a:spLocks noGrp="1"/>
          </p:cNvSpPr>
          <p:nvPr>
            <p:ph type="sldNum" sz="quarter" idx="12"/>
          </p:nvPr>
        </p:nvSpPr>
        <p:spPr/>
        <p:txBody>
          <a:bodyPr/>
          <a:lstStyle/>
          <a:p>
            <a:fld id="{2193F019-8CDF-4C68-8CD5-0D782010BFEF}" type="slidenum">
              <a:rPr lang="en-US" smtClean="0"/>
              <a:t>‹#›</a:t>
            </a:fld>
            <a:endParaRPr lang="en-US"/>
          </a:p>
        </p:txBody>
      </p:sp>
    </p:spTree>
    <p:extLst>
      <p:ext uri="{BB962C8B-B14F-4D97-AF65-F5344CB8AC3E}">
        <p14:creationId xmlns:p14="http://schemas.microsoft.com/office/powerpoint/2010/main" val="3408027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EE4EEB-FBEB-4259-9580-D63A51ADC9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BCF840-AB0B-42AD-AF31-032D99ADAA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7247B-E65B-4422-B9C7-2E0D9D45B3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6FD10A-5D6A-443B-81DF-A2FD5ABF1144}" type="datetimeFigureOut">
              <a:rPr lang="en-US" smtClean="0"/>
              <a:t>12/3/2019</a:t>
            </a:fld>
            <a:endParaRPr lang="en-US"/>
          </a:p>
        </p:txBody>
      </p:sp>
      <p:sp>
        <p:nvSpPr>
          <p:cNvPr id="5" name="Footer Placeholder 4">
            <a:extLst>
              <a:ext uri="{FF2B5EF4-FFF2-40B4-BE49-F238E27FC236}">
                <a16:creationId xmlns:a16="http://schemas.microsoft.com/office/drawing/2014/main" id="{88204A11-8114-48ED-B1FF-26D3A8D02B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62238E3-91CB-47A7-B51E-B8E362358E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93F019-8CDF-4C68-8CD5-0D782010BFEF}" type="slidenum">
              <a:rPr lang="en-US" smtClean="0"/>
              <a:t>‹#›</a:t>
            </a:fld>
            <a:endParaRPr lang="en-US"/>
          </a:p>
        </p:txBody>
      </p:sp>
    </p:spTree>
    <p:extLst>
      <p:ext uri="{BB962C8B-B14F-4D97-AF65-F5344CB8AC3E}">
        <p14:creationId xmlns:p14="http://schemas.microsoft.com/office/powerpoint/2010/main" val="4173890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hyperlink" Target="https://cacoo.com/diagrams/y8sjdwkAuv7gL7Qk/9A523"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1" name="Rectangle 2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B0482BE-F124-4EE8-B5F4-756C4BBF8E9C}"/>
              </a:ext>
            </a:extLst>
          </p:cNvPr>
          <p:cNvPicPr>
            <a:picLocks noChangeAspect="1"/>
          </p:cNvPicPr>
          <p:nvPr/>
        </p:nvPicPr>
        <p:blipFill rotWithShape="1">
          <a:blip r:embed="rId2">
            <a:alphaModFix amt="50000"/>
            <a:extLst/>
          </a:blip>
          <a:srcRect t="3807" b="11923"/>
          <a:stretch/>
        </p:blipFill>
        <p:spPr>
          <a:xfrm>
            <a:off x="20" y="10"/>
            <a:ext cx="12191980" cy="6857990"/>
          </a:xfrm>
          <a:prstGeom prst="rect">
            <a:avLst/>
          </a:prstGeom>
        </p:spPr>
      </p:pic>
      <p:sp>
        <p:nvSpPr>
          <p:cNvPr id="2" name="Title 1">
            <a:extLst>
              <a:ext uri="{FF2B5EF4-FFF2-40B4-BE49-F238E27FC236}">
                <a16:creationId xmlns:a16="http://schemas.microsoft.com/office/drawing/2014/main" id="{D4A81433-4929-4CF5-9C66-BDD25140C820}"/>
              </a:ext>
            </a:extLst>
          </p:cNvPr>
          <p:cNvSpPr>
            <a:spLocks noGrp="1"/>
          </p:cNvSpPr>
          <p:nvPr>
            <p:ph type="ctrTitle"/>
          </p:nvPr>
        </p:nvSpPr>
        <p:spPr>
          <a:xfrm>
            <a:off x="1524000" y="1122362"/>
            <a:ext cx="9144000" cy="2900518"/>
          </a:xfrm>
        </p:spPr>
        <p:txBody>
          <a:bodyPr>
            <a:normAutofit/>
          </a:bodyPr>
          <a:lstStyle/>
          <a:p>
            <a:r>
              <a:rPr lang="en-US">
                <a:solidFill>
                  <a:srgbClr val="FFFFFF"/>
                </a:solidFill>
              </a:rPr>
              <a:t>Elevator</a:t>
            </a:r>
            <a:endParaRPr lang="en-US" dirty="0">
              <a:solidFill>
                <a:srgbClr val="FFFFFF"/>
              </a:solidFill>
            </a:endParaRPr>
          </a:p>
        </p:txBody>
      </p:sp>
      <p:sp>
        <p:nvSpPr>
          <p:cNvPr id="3" name="Subtitle 2">
            <a:extLst>
              <a:ext uri="{FF2B5EF4-FFF2-40B4-BE49-F238E27FC236}">
                <a16:creationId xmlns:a16="http://schemas.microsoft.com/office/drawing/2014/main" id="{F0422C29-EEAA-43E3-B17E-EF81EA5BDC11}"/>
              </a:ext>
            </a:extLst>
          </p:cNvPr>
          <p:cNvSpPr>
            <a:spLocks noGrp="1"/>
          </p:cNvSpPr>
          <p:nvPr>
            <p:ph type="subTitle" idx="1"/>
          </p:nvPr>
        </p:nvSpPr>
        <p:spPr>
          <a:xfrm>
            <a:off x="1524000" y="4159404"/>
            <a:ext cx="9144000" cy="1098395"/>
          </a:xfrm>
        </p:spPr>
        <p:txBody>
          <a:bodyPr>
            <a:normAutofit/>
          </a:bodyPr>
          <a:lstStyle/>
          <a:p>
            <a:r>
              <a:rPr lang="en-US">
                <a:solidFill>
                  <a:srgbClr val="FFFFFF"/>
                </a:solidFill>
              </a:rPr>
              <a:t>By: Group 3</a:t>
            </a:r>
          </a:p>
        </p:txBody>
      </p:sp>
    </p:spTree>
    <p:extLst>
      <p:ext uri="{BB962C8B-B14F-4D97-AF65-F5344CB8AC3E}">
        <p14:creationId xmlns:p14="http://schemas.microsoft.com/office/powerpoint/2010/main" val="251105163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4860832-27F3-4D30-9288-7521D24915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9" name="Freeform 5">
              <a:extLst>
                <a:ext uri="{FF2B5EF4-FFF2-40B4-BE49-F238E27FC236}">
                  <a16:creationId xmlns:a16="http://schemas.microsoft.com/office/drawing/2014/main" id="{6DAAD4DA-AA9F-4A4D-AD0B-0FB2286B3D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0" name="Freeform 6">
              <a:extLst>
                <a:ext uri="{FF2B5EF4-FFF2-40B4-BE49-F238E27FC236}">
                  <a16:creationId xmlns:a16="http://schemas.microsoft.com/office/drawing/2014/main" id="{A4F5EC98-FDFD-4158-9C16-CD770B1F2A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7">
              <a:extLst>
                <a:ext uri="{FF2B5EF4-FFF2-40B4-BE49-F238E27FC236}">
                  <a16:creationId xmlns:a16="http://schemas.microsoft.com/office/drawing/2014/main" id="{26D1C0DA-68C2-40A2-BCCA-D14FB5EF2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8">
              <a:extLst>
                <a:ext uri="{FF2B5EF4-FFF2-40B4-BE49-F238E27FC236}">
                  <a16:creationId xmlns:a16="http://schemas.microsoft.com/office/drawing/2014/main" id="{1B67FFD7-72F1-4435-9C33-DFFE87F9C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 name="Freeform 9">
              <a:extLst>
                <a:ext uri="{FF2B5EF4-FFF2-40B4-BE49-F238E27FC236}">
                  <a16:creationId xmlns:a16="http://schemas.microsoft.com/office/drawing/2014/main" id="{15CE66C6-629F-44D9-A0BC-D2F4E7AF5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10">
              <a:extLst>
                <a:ext uri="{FF2B5EF4-FFF2-40B4-BE49-F238E27FC236}">
                  <a16:creationId xmlns:a16="http://schemas.microsoft.com/office/drawing/2014/main" id="{FEAAAFC3-1B1C-4F1C-AC4E-ED0ACA4AE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11">
              <a:extLst>
                <a:ext uri="{FF2B5EF4-FFF2-40B4-BE49-F238E27FC236}">
                  <a16:creationId xmlns:a16="http://schemas.microsoft.com/office/drawing/2014/main" id="{E2C81DA9-A0C9-4C54-A2F0-A3EC14F2B8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2">
              <a:extLst>
                <a:ext uri="{FF2B5EF4-FFF2-40B4-BE49-F238E27FC236}">
                  <a16:creationId xmlns:a16="http://schemas.microsoft.com/office/drawing/2014/main" id="{B7EA41DD-7957-42FB-BD48-E502F81F6C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3">
              <a:extLst>
                <a:ext uri="{FF2B5EF4-FFF2-40B4-BE49-F238E27FC236}">
                  <a16:creationId xmlns:a16="http://schemas.microsoft.com/office/drawing/2014/main" id="{E33D6F3E-9CCB-4053-B8C1-5260829C80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4">
              <a:extLst>
                <a:ext uri="{FF2B5EF4-FFF2-40B4-BE49-F238E27FC236}">
                  <a16:creationId xmlns:a16="http://schemas.microsoft.com/office/drawing/2014/main" id="{D533B393-4D8F-4FB8-AA9D-BA218F4435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5">
              <a:extLst>
                <a:ext uri="{FF2B5EF4-FFF2-40B4-BE49-F238E27FC236}">
                  <a16:creationId xmlns:a16="http://schemas.microsoft.com/office/drawing/2014/main" id="{433765B0-52BC-4442-BC45-8EDFBF5933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6">
              <a:extLst>
                <a:ext uri="{FF2B5EF4-FFF2-40B4-BE49-F238E27FC236}">
                  <a16:creationId xmlns:a16="http://schemas.microsoft.com/office/drawing/2014/main" id="{B911B231-DD22-4BC7-A325-2B6831481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7">
              <a:extLst>
                <a:ext uri="{FF2B5EF4-FFF2-40B4-BE49-F238E27FC236}">
                  <a16:creationId xmlns:a16="http://schemas.microsoft.com/office/drawing/2014/main" id="{800DA13B-507D-4901-AF60-F99485FC1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8">
              <a:extLst>
                <a:ext uri="{FF2B5EF4-FFF2-40B4-BE49-F238E27FC236}">
                  <a16:creationId xmlns:a16="http://schemas.microsoft.com/office/drawing/2014/main" id="{DAB727E1-099C-4F62-9ED1-46CD895C64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9">
              <a:extLst>
                <a:ext uri="{FF2B5EF4-FFF2-40B4-BE49-F238E27FC236}">
                  <a16:creationId xmlns:a16="http://schemas.microsoft.com/office/drawing/2014/main" id="{4D1E585E-A63F-42DE-BF5F-B0B390B298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20">
              <a:extLst>
                <a:ext uri="{FF2B5EF4-FFF2-40B4-BE49-F238E27FC236}">
                  <a16:creationId xmlns:a16="http://schemas.microsoft.com/office/drawing/2014/main" id="{D8FCC810-4482-4E43-9102-2B87386E7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accent1">
                  <a:alpha val="12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5" name="Freeform 21">
              <a:extLst>
                <a:ext uri="{FF2B5EF4-FFF2-40B4-BE49-F238E27FC236}">
                  <a16:creationId xmlns:a16="http://schemas.microsoft.com/office/drawing/2014/main" id="{EC977192-4383-4D76-8DB3-B93ADD7397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accent1">
                  <a:alpha val="12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6" name="Freeform 22">
              <a:extLst>
                <a:ext uri="{FF2B5EF4-FFF2-40B4-BE49-F238E27FC236}">
                  <a16:creationId xmlns:a16="http://schemas.microsoft.com/office/drawing/2014/main" id="{09DCD44A-4779-4898-862E-A220810CA8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3">
              <a:extLst>
                <a:ext uri="{FF2B5EF4-FFF2-40B4-BE49-F238E27FC236}">
                  <a16:creationId xmlns:a16="http://schemas.microsoft.com/office/drawing/2014/main" id="{F7516DF1-08D6-4FF0-A1A1-95A260F1D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4">
              <a:extLst>
                <a:ext uri="{FF2B5EF4-FFF2-40B4-BE49-F238E27FC236}">
                  <a16:creationId xmlns:a16="http://schemas.microsoft.com/office/drawing/2014/main" id="{F74092EA-F950-4DF2-8646-60F26E811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5">
              <a:extLst>
                <a:ext uri="{FF2B5EF4-FFF2-40B4-BE49-F238E27FC236}">
                  <a16:creationId xmlns:a16="http://schemas.microsoft.com/office/drawing/2014/main" id="{09A3177B-1E64-4081-B8C6-3D7C8786D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163C127F-B3A7-46EF-98AB-069CF5DC95DB}"/>
              </a:ext>
            </a:extLst>
          </p:cNvPr>
          <p:cNvSpPr>
            <a:spLocks noGrp="1"/>
          </p:cNvSpPr>
          <p:nvPr>
            <p:ph type="title"/>
          </p:nvPr>
        </p:nvSpPr>
        <p:spPr>
          <a:xfrm>
            <a:off x="4069080" y="630936"/>
            <a:ext cx="6675120" cy="1353312"/>
          </a:xfrm>
        </p:spPr>
        <p:txBody>
          <a:bodyPr anchor="b">
            <a:normAutofit/>
          </a:bodyPr>
          <a:lstStyle/>
          <a:p>
            <a:r>
              <a:rPr lang="en-US" sz="4000"/>
              <a:t>Assignment</a:t>
            </a:r>
          </a:p>
        </p:txBody>
      </p:sp>
      <p:sp>
        <p:nvSpPr>
          <p:cNvPr id="3" name="Content Placeholder 2">
            <a:extLst>
              <a:ext uri="{FF2B5EF4-FFF2-40B4-BE49-F238E27FC236}">
                <a16:creationId xmlns:a16="http://schemas.microsoft.com/office/drawing/2014/main" id="{14CEC89E-CA7B-48D5-9635-F9817CC8598C}"/>
              </a:ext>
            </a:extLst>
          </p:cNvPr>
          <p:cNvSpPr>
            <a:spLocks noGrp="1"/>
          </p:cNvSpPr>
          <p:nvPr>
            <p:ph idx="1"/>
          </p:nvPr>
        </p:nvSpPr>
        <p:spPr>
          <a:xfrm>
            <a:off x="4069080" y="2157984"/>
            <a:ext cx="6675120" cy="3895344"/>
          </a:xfrm>
        </p:spPr>
        <p:txBody>
          <a:bodyPr anchor="ctr">
            <a:normAutofit/>
          </a:bodyPr>
          <a:lstStyle/>
          <a:p>
            <a:r>
              <a:rPr lang="en-US" sz="1900"/>
              <a:t>Implement an elevator application with the help of a Doubly linked list. Starting from a ground level, the customer enters the level of flour he wants to reach. But there can be more than one customer getting in the elevator. So each one of them presses their level of flour to reach. The application should stop at the entered level for each customer and get more customers as well on each flour and get their destination levels. As you know, the elevator goes only moves up all the way to the highest level the customer requested and then comes down if there is any customers. If not, it goes back to the ground flour. Use Doubly Linked List Queue for the above-mentioned project. Follow the SDLC pattern, Requirement Analysis, Design, Implementation, Testing and Documentation.</a:t>
            </a:r>
          </a:p>
        </p:txBody>
      </p:sp>
    </p:spTree>
    <p:extLst>
      <p:ext uri="{BB962C8B-B14F-4D97-AF65-F5344CB8AC3E}">
        <p14:creationId xmlns:p14="http://schemas.microsoft.com/office/powerpoint/2010/main" val="2960281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54A3646-77FE-4862-96CE-45260829B1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3F6FA249-9C10-48B9-9F72-1F333D8A94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036894FA-6F9A-4863-AEC5-B734F4226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6B103C0B-E1BF-4BF0-9605-7426160F9E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B796B9AB-146B-42B0-B1F4-7EF69C521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0B8CEE20-F67A-4CFC-88F1-4C942EB62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6B823E68-E880-4A79-82AD-6088E1DEA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C90FFE78-151B-4C6F-893F-683270602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3A2B9B53-0432-42A0-ACC1-23CCDB118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142954D5-E17A-4C4B-B575-9D2BE72C6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2317E4B1-5573-4066-895C-2FB759804A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EBA723B4-613D-41FA-93E8-94173C930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D2693AEC-A60D-40B1-87B3-1EF30A56D4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0EFB57B1-129C-4CA5-9513-29226043B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AC89A1FD-35E1-4574-A439-61C20F457D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4D55D1DF-59D8-4B47-87C4-FB3A82689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F99FF32E-3548-4B4D-894E-B3A06C12A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5005D0D4-EFA9-4355-BA9B-A7B46F9412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350B02F-5937-44B9-83F4-9C970BE96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F21A245F-C10F-495E-BD0E-CE576C7F0D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F524856-7B56-403B-B504-044710FD54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E6D29BC-894B-4228-9F3F-92037EA39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E03B2DC6-DF02-45CB-AC7C-6EBBD359C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00D0C16-8549-4373-8B7C-3555082CEA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4"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EC9C4F-E5D6-4FBB-AC90-F9D66C1436F1}"/>
              </a:ext>
            </a:extLst>
          </p:cNvPr>
          <p:cNvSpPr>
            <a:spLocks noGrp="1"/>
          </p:cNvSpPr>
          <p:nvPr>
            <p:ph type="title"/>
          </p:nvPr>
        </p:nvSpPr>
        <p:spPr>
          <a:xfrm>
            <a:off x="2880360" y="841248"/>
            <a:ext cx="6227064" cy="1234440"/>
          </a:xfrm>
        </p:spPr>
        <p:txBody>
          <a:bodyPr anchor="t">
            <a:normAutofit/>
          </a:bodyPr>
          <a:lstStyle/>
          <a:p>
            <a:r>
              <a:rPr lang="en-US" sz="4000">
                <a:solidFill>
                  <a:schemeClr val="accent1"/>
                </a:solidFill>
              </a:rPr>
              <a:t>Requirement Analysis</a:t>
            </a:r>
          </a:p>
        </p:txBody>
      </p:sp>
      <p:sp>
        <p:nvSpPr>
          <p:cNvPr id="35" name="Isosceles Triangle 34">
            <a:extLst>
              <a:ext uri="{FF2B5EF4-FFF2-40B4-BE49-F238E27FC236}">
                <a16:creationId xmlns:a16="http://schemas.microsoft.com/office/drawing/2014/main" id="{C7341777-0F86-4E1E-A07F-2076F00D04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6BD31614-4E0D-499F-8AE4-D0E5141DCEC4}"/>
              </a:ext>
            </a:extLst>
          </p:cNvPr>
          <p:cNvSpPr>
            <a:spLocks noGrp="1"/>
          </p:cNvSpPr>
          <p:nvPr>
            <p:ph idx="1"/>
          </p:nvPr>
        </p:nvSpPr>
        <p:spPr>
          <a:xfrm>
            <a:off x="2880360" y="2249424"/>
            <a:ext cx="6227064" cy="3803904"/>
          </a:xfrm>
        </p:spPr>
        <p:txBody>
          <a:bodyPr>
            <a:normAutofit/>
          </a:bodyPr>
          <a:lstStyle/>
          <a:p>
            <a:r>
              <a:rPr lang="en-US" sz="2200"/>
              <a:t>Input</a:t>
            </a:r>
          </a:p>
          <a:p>
            <a:pPr marL="0" indent="0">
              <a:buNone/>
            </a:pPr>
            <a:r>
              <a:rPr lang="en-US" sz="2200"/>
              <a:t>	-request elevator </a:t>
            </a:r>
          </a:p>
          <a:p>
            <a:pPr marL="0" indent="0">
              <a:buNone/>
            </a:pPr>
            <a:r>
              <a:rPr lang="en-US" sz="2200"/>
              <a:t>	-GetOn/Off</a:t>
            </a:r>
          </a:p>
          <a:p>
            <a:pPr marL="0" indent="0">
              <a:buNone/>
            </a:pPr>
            <a:r>
              <a:rPr lang="en-US" sz="2200"/>
              <a:t>	-Floor number requests</a:t>
            </a:r>
          </a:p>
        </p:txBody>
      </p:sp>
    </p:spTree>
    <p:extLst>
      <p:ext uri="{BB962C8B-B14F-4D97-AF65-F5344CB8AC3E}">
        <p14:creationId xmlns:p14="http://schemas.microsoft.com/office/powerpoint/2010/main" val="1787673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54A3646-77FE-4862-96CE-45260829B1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3F6FA249-9C10-48B9-9F72-1F333D8A94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036894FA-6F9A-4863-AEC5-B734F4226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6B103C0B-E1BF-4BF0-9605-7426160F9E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B796B9AB-146B-42B0-B1F4-7EF69C521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0B8CEE20-F67A-4CFC-88F1-4C942EB62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6B823E68-E880-4A79-82AD-6088E1DEA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C90FFE78-151B-4C6F-893F-683270602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3A2B9B53-0432-42A0-ACC1-23CCDB118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142954D5-E17A-4C4B-B575-9D2BE72C6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2317E4B1-5573-4066-895C-2FB759804A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EBA723B4-613D-41FA-93E8-94173C930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D2693AEC-A60D-40B1-87B3-1EF30A56D4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0EFB57B1-129C-4CA5-9513-29226043B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AC89A1FD-35E1-4574-A439-61C20F457D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4D55D1DF-59D8-4B47-87C4-FB3A82689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F99FF32E-3548-4B4D-894E-B3A06C12A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5005D0D4-EFA9-4355-BA9B-A7B46F9412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350B02F-5937-44B9-83F4-9C970BE96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F21A245F-C10F-495E-BD0E-CE576C7F0D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F524856-7B56-403B-B504-044710FD54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E6D29BC-894B-4228-9F3F-92037EA39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E03B2DC6-DF02-45CB-AC7C-6EBBD359C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00D0C16-8549-4373-8B7C-3555082CEA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4"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B4B1B3-4ABE-46EB-A4A3-F93B14450899}"/>
              </a:ext>
            </a:extLst>
          </p:cNvPr>
          <p:cNvSpPr>
            <a:spLocks noGrp="1"/>
          </p:cNvSpPr>
          <p:nvPr>
            <p:ph type="title"/>
          </p:nvPr>
        </p:nvSpPr>
        <p:spPr>
          <a:xfrm>
            <a:off x="2880360" y="841248"/>
            <a:ext cx="6227064" cy="1234440"/>
          </a:xfrm>
        </p:spPr>
        <p:txBody>
          <a:bodyPr anchor="t">
            <a:normAutofit/>
          </a:bodyPr>
          <a:lstStyle/>
          <a:p>
            <a:r>
              <a:rPr lang="en-US" sz="4000">
                <a:solidFill>
                  <a:schemeClr val="accent1"/>
                </a:solidFill>
              </a:rPr>
              <a:t>Requirement Analysis cont’d</a:t>
            </a:r>
          </a:p>
        </p:txBody>
      </p:sp>
      <p:sp>
        <p:nvSpPr>
          <p:cNvPr id="35" name="Isosceles Triangle 34">
            <a:extLst>
              <a:ext uri="{FF2B5EF4-FFF2-40B4-BE49-F238E27FC236}">
                <a16:creationId xmlns:a16="http://schemas.microsoft.com/office/drawing/2014/main" id="{C7341777-0F86-4E1E-A07F-2076F00D04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1A929B36-FB78-4682-9076-3B3AEDCC401C}"/>
              </a:ext>
            </a:extLst>
          </p:cNvPr>
          <p:cNvSpPr>
            <a:spLocks noGrp="1"/>
          </p:cNvSpPr>
          <p:nvPr>
            <p:ph idx="1"/>
          </p:nvPr>
        </p:nvSpPr>
        <p:spPr>
          <a:xfrm>
            <a:off x="2880360" y="2249424"/>
            <a:ext cx="6227064" cy="3803904"/>
          </a:xfrm>
        </p:spPr>
        <p:txBody>
          <a:bodyPr>
            <a:normAutofit/>
          </a:bodyPr>
          <a:lstStyle/>
          <a:p>
            <a:r>
              <a:rPr lang="en-US" sz="2200"/>
              <a:t>Processing</a:t>
            </a:r>
          </a:p>
          <a:p>
            <a:r>
              <a:rPr lang="en-US" sz="2200"/>
              <a:t>      -Determine method/ Process next request</a:t>
            </a:r>
          </a:p>
          <a:p>
            <a:r>
              <a:rPr lang="en-US" sz="2200"/>
              <a:t>      -Method going up</a:t>
            </a:r>
          </a:p>
          <a:p>
            <a:r>
              <a:rPr lang="en-US" sz="2200"/>
              <a:t>      -Method going down</a:t>
            </a:r>
          </a:p>
          <a:p>
            <a:r>
              <a:rPr lang="en-US" sz="2200"/>
              <a:t>Output</a:t>
            </a:r>
          </a:p>
          <a:p>
            <a:r>
              <a:rPr lang="en-US" sz="2200"/>
              <a:t>      -Current floor</a:t>
            </a:r>
          </a:p>
          <a:p>
            <a:r>
              <a:rPr lang="en-US" sz="2200"/>
              <a:t>      -Next floor</a:t>
            </a:r>
          </a:p>
        </p:txBody>
      </p:sp>
    </p:spTree>
    <p:extLst>
      <p:ext uri="{BB962C8B-B14F-4D97-AF65-F5344CB8AC3E}">
        <p14:creationId xmlns:p14="http://schemas.microsoft.com/office/powerpoint/2010/main" val="2080601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54A3646-77FE-4862-96CE-45260829B1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3F6FA249-9C10-48B9-9F72-1F333D8A94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036894FA-6F9A-4863-AEC5-B734F4226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6B103C0B-E1BF-4BF0-9605-7426160F9E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B796B9AB-146B-42B0-B1F4-7EF69C521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0B8CEE20-F67A-4CFC-88F1-4C942EB62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6B823E68-E880-4A79-82AD-6088E1DEA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C90FFE78-151B-4C6F-893F-683270602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3A2B9B53-0432-42A0-ACC1-23CCDB118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142954D5-E17A-4C4B-B575-9D2BE72C6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2317E4B1-5573-4066-895C-2FB759804A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EBA723B4-613D-41FA-93E8-94173C930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D2693AEC-A60D-40B1-87B3-1EF30A56D4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0EFB57B1-129C-4CA5-9513-29226043B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AC89A1FD-35E1-4574-A439-61C20F457D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4D55D1DF-59D8-4B47-87C4-FB3A82689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F99FF32E-3548-4B4D-894E-B3A06C12A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5005D0D4-EFA9-4355-BA9B-A7B46F9412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350B02F-5937-44B9-83F4-9C970BE96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F21A245F-C10F-495E-BD0E-CE576C7F0D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F524856-7B56-403B-B504-044710FD54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E6D29BC-894B-4228-9F3F-92037EA39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E03B2DC6-DF02-45CB-AC7C-6EBBD359C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00D0C16-8549-4373-8B7C-3555082CEA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4"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AE3AD7-1A4B-4BEA-B40C-12091B50E68B}"/>
              </a:ext>
            </a:extLst>
          </p:cNvPr>
          <p:cNvSpPr>
            <a:spLocks noGrp="1"/>
          </p:cNvSpPr>
          <p:nvPr>
            <p:ph type="title"/>
          </p:nvPr>
        </p:nvSpPr>
        <p:spPr>
          <a:xfrm>
            <a:off x="2880360" y="841248"/>
            <a:ext cx="6227064" cy="1234440"/>
          </a:xfrm>
        </p:spPr>
        <p:txBody>
          <a:bodyPr anchor="t">
            <a:normAutofit/>
          </a:bodyPr>
          <a:lstStyle/>
          <a:p>
            <a:r>
              <a:rPr lang="en-US" sz="4000">
                <a:solidFill>
                  <a:schemeClr val="accent1"/>
                </a:solidFill>
              </a:rPr>
              <a:t>Requirement Analysis cont’d</a:t>
            </a:r>
          </a:p>
        </p:txBody>
      </p:sp>
      <p:sp>
        <p:nvSpPr>
          <p:cNvPr id="35" name="Isosceles Triangle 34">
            <a:extLst>
              <a:ext uri="{FF2B5EF4-FFF2-40B4-BE49-F238E27FC236}">
                <a16:creationId xmlns:a16="http://schemas.microsoft.com/office/drawing/2014/main" id="{C7341777-0F86-4E1E-A07F-2076F00D04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08DC55CD-9D40-4425-84C3-D596845423F9}"/>
              </a:ext>
            </a:extLst>
          </p:cNvPr>
          <p:cNvSpPr>
            <a:spLocks noGrp="1"/>
          </p:cNvSpPr>
          <p:nvPr>
            <p:ph idx="1"/>
          </p:nvPr>
        </p:nvSpPr>
        <p:spPr>
          <a:xfrm>
            <a:off x="2880360" y="2249424"/>
            <a:ext cx="6227064" cy="3803904"/>
          </a:xfrm>
        </p:spPr>
        <p:txBody>
          <a:bodyPr>
            <a:normAutofit/>
          </a:bodyPr>
          <a:lstStyle/>
          <a:p>
            <a:r>
              <a:rPr lang="en-US" sz="2200"/>
              <a:t> Scope:</a:t>
            </a:r>
          </a:p>
          <a:p>
            <a:pPr marL="0" indent="0">
              <a:buNone/>
            </a:pPr>
            <a:r>
              <a:rPr lang="en-US" sz="2200"/>
              <a:t>	-10 floors</a:t>
            </a:r>
          </a:p>
          <a:p>
            <a:pPr marL="0" indent="0">
              <a:buNone/>
            </a:pPr>
            <a:r>
              <a:rPr lang="en-US" sz="2200"/>
              <a:t>	-1 Elevator</a:t>
            </a:r>
          </a:p>
        </p:txBody>
      </p:sp>
    </p:spTree>
    <p:extLst>
      <p:ext uri="{BB962C8B-B14F-4D97-AF65-F5344CB8AC3E}">
        <p14:creationId xmlns:p14="http://schemas.microsoft.com/office/powerpoint/2010/main" val="2646077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54A3646-77FE-4862-96CE-45260829B1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3F6FA249-9C10-48B9-9F72-1F333D8A94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036894FA-6F9A-4863-AEC5-B734F4226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6B103C0B-E1BF-4BF0-9605-7426160F9E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B796B9AB-146B-42B0-B1F4-7EF69C521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0B8CEE20-F67A-4CFC-88F1-4C942EB62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6B823E68-E880-4A79-82AD-6088E1DEA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C90FFE78-151B-4C6F-893F-683270602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3A2B9B53-0432-42A0-ACC1-23CCDB118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142954D5-E17A-4C4B-B575-9D2BE72C6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2317E4B1-5573-4066-895C-2FB759804A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EBA723B4-613D-41FA-93E8-94173C930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D2693AEC-A60D-40B1-87B3-1EF30A56D4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0EFB57B1-129C-4CA5-9513-29226043B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AC89A1FD-35E1-4574-A439-61C20F457D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4D55D1DF-59D8-4B47-87C4-FB3A82689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F99FF32E-3548-4B4D-894E-B3A06C12A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5005D0D4-EFA9-4355-BA9B-A7B46F9412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350B02F-5937-44B9-83F4-9C970BE96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F21A245F-C10F-495E-BD0E-CE576C7F0D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F524856-7B56-403B-B504-044710FD54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E6D29BC-894B-4228-9F3F-92037EA39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E03B2DC6-DF02-45CB-AC7C-6EBBD359C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00D0C16-8549-4373-8B7C-3555082CEA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4"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B9EE4C-BA96-4221-A554-92427DC8D593}"/>
              </a:ext>
            </a:extLst>
          </p:cNvPr>
          <p:cNvSpPr>
            <a:spLocks noGrp="1"/>
          </p:cNvSpPr>
          <p:nvPr>
            <p:ph type="title"/>
          </p:nvPr>
        </p:nvSpPr>
        <p:spPr>
          <a:xfrm>
            <a:off x="2880360" y="841248"/>
            <a:ext cx="6227064" cy="1234440"/>
          </a:xfrm>
        </p:spPr>
        <p:txBody>
          <a:bodyPr anchor="t">
            <a:normAutofit/>
          </a:bodyPr>
          <a:lstStyle/>
          <a:p>
            <a:r>
              <a:rPr lang="en-US" sz="4000">
                <a:solidFill>
                  <a:schemeClr val="accent1"/>
                </a:solidFill>
              </a:rPr>
              <a:t>Requirement Analysis cont’d</a:t>
            </a:r>
          </a:p>
        </p:txBody>
      </p:sp>
      <p:sp>
        <p:nvSpPr>
          <p:cNvPr id="35" name="Isosceles Triangle 34">
            <a:extLst>
              <a:ext uri="{FF2B5EF4-FFF2-40B4-BE49-F238E27FC236}">
                <a16:creationId xmlns:a16="http://schemas.microsoft.com/office/drawing/2014/main" id="{C7341777-0F86-4E1E-A07F-2076F00D04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27F86DE5-DC35-4AEE-9644-B9992F1DE6C2}"/>
              </a:ext>
            </a:extLst>
          </p:cNvPr>
          <p:cNvSpPr>
            <a:spLocks noGrp="1"/>
          </p:cNvSpPr>
          <p:nvPr>
            <p:ph idx="1"/>
          </p:nvPr>
        </p:nvSpPr>
        <p:spPr>
          <a:xfrm>
            <a:off x="2957004" y="2246059"/>
            <a:ext cx="7619365" cy="3803904"/>
          </a:xfrm>
        </p:spPr>
        <p:txBody>
          <a:bodyPr>
            <a:normAutofit/>
          </a:bodyPr>
          <a:lstStyle/>
          <a:p>
            <a:r>
              <a:rPr lang="en-US" sz="1700" dirty="0"/>
              <a:t>Assumptions:</a:t>
            </a:r>
          </a:p>
          <a:p>
            <a:pPr marL="0" indent="0">
              <a:buNone/>
            </a:pPr>
            <a:r>
              <a:rPr lang="en-US" sz="1700" dirty="0"/>
              <a:t>	-Current floor</a:t>
            </a:r>
          </a:p>
          <a:p>
            <a:pPr marL="0" indent="0">
              <a:buNone/>
            </a:pPr>
            <a:r>
              <a:rPr lang="en-US" sz="1700" dirty="0"/>
              <a:t>	-By default, the elevator will always begin to operate from the 1</a:t>
            </a:r>
            <a:r>
              <a:rPr lang="en-US" sz="1700" baseline="30000" dirty="0"/>
              <a:t>st</a:t>
            </a:r>
            <a:r>
              <a:rPr lang="en-US" sz="1700" dirty="0"/>
              <a:t> 	floor.</a:t>
            </a:r>
          </a:p>
          <a:p>
            <a:pPr marL="0" indent="0">
              <a:buNone/>
            </a:pPr>
            <a:r>
              <a:rPr lang="en-US" sz="1700" dirty="0"/>
              <a:t>	-The algorithm needs to support the 2 separate directions of up 	and down</a:t>
            </a:r>
          </a:p>
          <a:p>
            <a:pPr marL="0" indent="0">
              <a:buNone/>
            </a:pPr>
            <a:r>
              <a:rPr lang="en-US" sz="1700" dirty="0"/>
              <a:t>	-Wherever the elevator happens to be, it always continues in the 	same direction</a:t>
            </a:r>
          </a:p>
          <a:p>
            <a:pPr marL="0" indent="0">
              <a:buNone/>
            </a:pPr>
            <a:r>
              <a:rPr lang="en-US" sz="1700" dirty="0"/>
              <a:t>	-Once the elevator starts to move, there can be </a:t>
            </a:r>
            <a:r>
              <a:rPr lang="en-US" sz="1700" b="1" dirty="0"/>
              <a:t>no </a:t>
            </a:r>
            <a:r>
              <a:rPr lang="en-US" sz="1700" dirty="0"/>
              <a:t>requests until the 	elevator has stopped and has no more pickups or drop-offs </a:t>
            </a:r>
            <a:r>
              <a:rPr lang="en-US" sz="1700" b="1" dirty="0"/>
              <a:t>in the 		same</a:t>
            </a:r>
            <a:r>
              <a:rPr lang="en-US" sz="1700" dirty="0"/>
              <a:t> direction. In other words, the elevator does not move in the 	opposite direction until a request to move is made</a:t>
            </a:r>
          </a:p>
          <a:p>
            <a:endParaRPr lang="en-US" sz="1700" dirty="0"/>
          </a:p>
        </p:txBody>
      </p:sp>
    </p:spTree>
    <p:extLst>
      <p:ext uri="{BB962C8B-B14F-4D97-AF65-F5344CB8AC3E}">
        <p14:creationId xmlns:p14="http://schemas.microsoft.com/office/powerpoint/2010/main" val="1010620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F7542-BB02-4A2E-B5C4-BD6E831A5941}"/>
              </a:ext>
            </a:extLst>
          </p:cNvPr>
          <p:cNvSpPr>
            <a:spLocks noGrp="1"/>
          </p:cNvSpPr>
          <p:nvPr>
            <p:ph type="title"/>
          </p:nvPr>
        </p:nvSpPr>
        <p:spPr>
          <a:xfrm>
            <a:off x="838200" y="365125"/>
            <a:ext cx="10515600" cy="1325563"/>
          </a:xfrm>
        </p:spPr>
        <p:txBody>
          <a:bodyPr>
            <a:normAutofit/>
          </a:bodyPr>
          <a:lstStyle/>
          <a:p>
            <a:r>
              <a:rPr lang="en-US" dirty="0"/>
              <a:t>Design</a:t>
            </a:r>
          </a:p>
        </p:txBody>
      </p:sp>
      <p:graphicFrame>
        <p:nvGraphicFramePr>
          <p:cNvPr id="15" name="Content Placeholder 2">
            <a:extLst>
              <a:ext uri="{FF2B5EF4-FFF2-40B4-BE49-F238E27FC236}">
                <a16:creationId xmlns:a16="http://schemas.microsoft.com/office/drawing/2014/main" id="{FFA71769-5AEF-4F4B-B7F4-446B66002977}"/>
              </a:ext>
            </a:extLst>
          </p:cNvPr>
          <p:cNvGraphicFramePr>
            <a:graphicFrameLocks noGrp="1"/>
          </p:cNvGraphicFramePr>
          <p:nvPr>
            <p:ph idx="1"/>
            <p:extLst>
              <p:ext uri="{D42A27DB-BD31-4B8C-83A1-F6EECF244321}">
                <p14:modId xmlns:p14="http://schemas.microsoft.com/office/powerpoint/2010/main" val="2623908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4411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8A7B327-35EE-44E9-8CE4-4DD5744B61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2AD01C-624D-4629-B72A-665905C617E0}"/>
              </a:ext>
            </a:extLst>
          </p:cNvPr>
          <p:cNvSpPr>
            <a:spLocks noGrp="1"/>
          </p:cNvSpPr>
          <p:nvPr>
            <p:ph type="title"/>
          </p:nvPr>
        </p:nvSpPr>
        <p:spPr>
          <a:xfrm>
            <a:off x="838200" y="723013"/>
            <a:ext cx="10515600" cy="3094068"/>
          </a:xfrm>
        </p:spPr>
        <p:txBody>
          <a:bodyPr vert="horz" lIns="91440" tIns="45720" rIns="91440" bIns="45720" rtlCol="0" anchor="b">
            <a:normAutofit/>
          </a:bodyPr>
          <a:lstStyle/>
          <a:p>
            <a:pPr algn="ctr"/>
            <a:r>
              <a:rPr lang="en-US" sz="8000" kern="1200">
                <a:solidFill>
                  <a:schemeClr val="tx1"/>
                </a:solidFill>
                <a:latin typeface="+mj-lt"/>
                <a:ea typeface="+mj-ea"/>
                <a:cs typeface="+mj-cs"/>
              </a:rPr>
              <a:t>Flow Chart</a:t>
            </a:r>
          </a:p>
        </p:txBody>
      </p:sp>
      <p:sp useBgFill="1">
        <p:nvSpPr>
          <p:cNvPr id="10" name="Rectangle 9">
            <a:extLst>
              <a:ext uri="{FF2B5EF4-FFF2-40B4-BE49-F238E27FC236}">
                <a16:creationId xmlns:a16="http://schemas.microsoft.com/office/drawing/2014/main" id="{284A8429-F65A-490D-96E4-1158D3E8A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4193001"/>
            <a:ext cx="10515599" cy="822960"/>
          </a:xfrm>
          <a:prstGeom prst="rect">
            <a:avLst/>
          </a:prstGeom>
          <a:ln w="12700">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64A21B6-6CDF-4B7A-B7B9-21EF0124DA17}"/>
              </a:ext>
            </a:extLst>
          </p:cNvPr>
          <p:cNvSpPr>
            <a:spLocks noGrp="1"/>
          </p:cNvSpPr>
          <p:nvPr>
            <p:ph idx="1"/>
          </p:nvPr>
        </p:nvSpPr>
        <p:spPr>
          <a:xfrm>
            <a:off x="1220089" y="4315710"/>
            <a:ext cx="9751823" cy="582612"/>
          </a:xfrm>
        </p:spPr>
        <p:txBody>
          <a:bodyPr vert="horz" lIns="91440" tIns="45720" rIns="91440" bIns="45720" rtlCol="0" anchor="ctr">
            <a:normAutofit/>
          </a:bodyPr>
          <a:lstStyle/>
          <a:p>
            <a:pPr marL="0" indent="0" algn="ctr">
              <a:buNone/>
            </a:pPr>
            <a:r>
              <a:rPr lang="en-US" sz="2000" kern="1200" dirty="0">
                <a:solidFill>
                  <a:schemeClr val="tx1"/>
                </a:solidFill>
                <a:latin typeface="+mn-lt"/>
                <a:ea typeface="+mn-ea"/>
                <a:cs typeface="+mn-cs"/>
              </a:rPr>
              <a:t>https://cacoo.com</a:t>
            </a:r>
            <a:r>
              <a:rPr lang="en-US" sz="2000" kern="1200" dirty="0">
                <a:solidFill>
                  <a:schemeClr val="tx1"/>
                </a:solidFill>
                <a:latin typeface="+mn-lt"/>
                <a:ea typeface="+mn-ea"/>
                <a:cs typeface="+mn-cs"/>
                <a:hlinkClick r:id="rId2"/>
              </a:rPr>
              <a:t>/</a:t>
            </a:r>
            <a:r>
              <a:rPr lang="en-US" sz="2000" kern="1200" dirty="0">
                <a:solidFill>
                  <a:schemeClr val="tx1"/>
                </a:solidFill>
                <a:latin typeface="+mn-lt"/>
                <a:ea typeface="+mn-ea"/>
                <a:cs typeface="+mn-cs"/>
              </a:rPr>
              <a:t>diagrams/y8sjdwkAuv7gL7Qk/9A523</a:t>
            </a:r>
          </a:p>
        </p:txBody>
      </p:sp>
      <p:sp>
        <p:nvSpPr>
          <p:cNvPr id="12" name="Rectangle 11">
            <a:extLst>
              <a:ext uri="{FF2B5EF4-FFF2-40B4-BE49-F238E27FC236}">
                <a16:creationId xmlns:a16="http://schemas.microsoft.com/office/drawing/2014/main" id="{0F022291-A82B-4D23-A1E0-5F9BD6846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41136" y="4650963"/>
            <a:ext cx="109728"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31335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35D3C1D-A6AE-4FCA-BB76-A4748CE5DE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6BD06C-8FDD-43BA-8054-DCDF4AF77FDF}"/>
              </a:ext>
            </a:extLst>
          </p:cNvPr>
          <p:cNvSpPr>
            <a:spLocks noGrp="1"/>
          </p:cNvSpPr>
          <p:nvPr>
            <p:ph type="title"/>
          </p:nvPr>
        </p:nvSpPr>
        <p:spPr>
          <a:xfrm>
            <a:off x="558210" y="1365472"/>
            <a:ext cx="10978470" cy="3564636"/>
          </a:xfrm>
        </p:spPr>
        <p:txBody>
          <a:bodyPr vert="horz" lIns="91440" tIns="45720" rIns="91440" bIns="45720" rtlCol="0" anchor="ctr">
            <a:normAutofit/>
          </a:bodyPr>
          <a:lstStyle/>
          <a:p>
            <a:r>
              <a:rPr lang="en-US" sz="8800" kern="1200">
                <a:solidFill>
                  <a:schemeClr val="tx1"/>
                </a:solidFill>
                <a:latin typeface="+mj-lt"/>
                <a:ea typeface="+mj-ea"/>
                <a:cs typeface="+mj-cs"/>
              </a:rPr>
              <a:t>Thank You</a:t>
            </a:r>
          </a:p>
        </p:txBody>
      </p:sp>
      <p:sp>
        <p:nvSpPr>
          <p:cNvPr id="9" name="Rectangle 8">
            <a:extLst>
              <a:ext uri="{FF2B5EF4-FFF2-40B4-BE49-F238E27FC236}">
                <a16:creationId xmlns:a16="http://schemas.microsoft.com/office/drawing/2014/main" id="{6D5BF818-2283-4CC9-A120-9225CEDFA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13350"/>
            <a:ext cx="128016" cy="2468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063A42EF-20CC-4BCC-9D0B-222CF3AAE8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945" y="5831269"/>
            <a:ext cx="109270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35367397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246</Words>
  <Application>Microsoft Office PowerPoint</Application>
  <PresentationFormat>Widescreen</PresentationFormat>
  <Paragraphs>48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Elevator</vt:lpstr>
      <vt:lpstr>Assignment</vt:lpstr>
      <vt:lpstr>Requirement Analysis</vt:lpstr>
      <vt:lpstr>Requirement Analysis cont’d</vt:lpstr>
      <vt:lpstr>Requirement Analysis cont’d</vt:lpstr>
      <vt:lpstr>Requirement Analysis cont’d</vt:lpstr>
      <vt:lpstr>Design</vt:lpstr>
      <vt:lpstr>Flow Chart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Elevator</dc:title>
  <dc:creator>svapnarajsinh bhadola</dc:creator>
  <cp:lastModifiedBy>svapnarajsinh bhadola</cp:lastModifiedBy>
  <cp:revision>1</cp:revision>
  <dcterms:created xsi:type="dcterms:W3CDTF">2019-12-03T17:09:24Z</dcterms:created>
  <dcterms:modified xsi:type="dcterms:W3CDTF">2019-12-03T17:10:04Z</dcterms:modified>
</cp:coreProperties>
</file>