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Freedom of Speech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Expressing Our Thoughts and Beliefs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What is Freedom of Speech?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Freedom of speech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Why is Freedom of Speech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Reasons why freedom of speech is important:</a:t>
            </a:r>
          </a:p>
          <a:p>
            <a:r>
              <a:rPr>
                <a:solidFill>
                  <a:srgbClr val="000000"/>
                </a:solidFill>
                <a:latin typeface="Arial"/>
              </a:rPr>
              <a:t>- It helps us learn:</a:t>
            </a:r>
          </a:p>
          <a:p>
            <a:r>
              <a:rPr>
                <a:solidFill>
                  <a:srgbClr val="000000"/>
                </a:solidFill>
                <a:latin typeface="Arial"/>
              </a:rPr>
              <a:t>- It promotes understanding:</a:t>
            </a:r>
          </a:p>
          <a:p>
            <a:r>
              <a:rPr>
                <a:solidFill>
                  <a:srgbClr val="000000"/>
                </a:solidFill>
                <a:latin typeface="Arial"/>
              </a:rPr>
              <a:t>- It encourages creativity: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What is Hate Speech?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Hate speech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Censoring Hate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Should hate speech be censored?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Why Should We Value Freedom of Speech?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Reasons to value freedom of speech:</a:t>
            </a:r>
          </a:p>
          <a:p>
            <a:r>
              <a:rPr>
                <a:solidFill>
                  <a:srgbClr val="000000"/>
                </a:solidFill>
                <a:latin typeface="Arial"/>
              </a:rPr>
              <a:t>- Encourages open discussion:</a:t>
            </a:r>
          </a:p>
          <a:p>
            <a:r>
              <a:rPr>
                <a:solidFill>
                  <a:srgbClr val="000000"/>
                </a:solidFill>
                <a:latin typeface="Arial"/>
              </a:rPr>
              <a:t>- Protects minority voices:</a:t>
            </a:r>
          </a:p>
          <a:p>
            <a:r>
              <a:rPr>
                <a:solidFill>
                  <a:srgbClr val="000000"/>
                </a:solidFill>
                <a:latin typeface="Arial"/>
              </a:rPr>
              <a:t>- Fosters democratic society: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