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Freedom of Speech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Expressing our thoughts and opinions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What is Hate Speech?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Hate speech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Holocaust Revisionism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Case Study - Holocaust Revisionism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What is Censorship?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Censorship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Why Should We Value Freedom of Speech?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Reasons to Value Freedom of Speech</a:t>
            </a:r>
          </a:p>
          <a:p>
            <a:r>
              <a:rPr>
                <a:solidFill>
                  <a:srgbClr val="000000"/>
                </a:solidFill>
                <a:latin typeface="Times New Roman"/>
              </a:rPr>
              <a:t>1.</a:t>
            </a:r>
          </a:p>
          <a:p>
            <a:r>
              <a:rPr>
                <a:solidFill>
                  <a:srgbClr val="000000"/>
                </a:solidFill>
                <a:latin typeface="Times New Roman"/>
              </a:rPr>
              <a:t>2.</a:t>
            </a:r>
          </a:p>
          <a:p>
            <a:r>
              <a:rPr>
                <a:solidFill>
                  <a:srgbClr val="000000"/>
                </a:solidFill>
                <a:latin typeface="Times New Roman"/>
              </a:rPr>
              <a:t>3.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Why Do We Need Open Discussion?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Open Discussion and Censorship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