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Freedom of Speech and Hate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Exploring the Power of Words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What is Hate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Hate speech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Holocaust Revisionism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Should we allow websites that say the Holocaust was fake?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Why do some people think the Holocaust was fake?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Some people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The Holocaust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Is it okay to censor opinions?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Reasons to allow free speech: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1. Truth</a:t>
            </a:r>
          </a:p>
          <a:p>
            <a:r>
              <a:rPr>
                <a:solidFill>
                  <a:srgbClr val="FFFFFF"/>
                </a:solidFill>
                <a:latin typeface="courier"/>
              </a:rPr>
              <a:t>2. Discussion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Reasons to consider censoring: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1. Harmful</a:t>
            </a:r>
          </a:p>
          <a:p>
            <a:r>
              <a:rPr>
                <a:solidFill>
                  <a:srgbClr val="FFFFFF"/>
                </a:solidFill>
                <a:latin typeface="courier"/>
              </a:rPr>
              <a:t>2. Respect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The Importance of Freedom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1. Learning</a:t>
            </a:r>
          </a:p>
          <a:p>
            <a:r>
              <a:rPr>
                <a:solidFill>
                  <a:srgbClr val="FFFFFF"/>
                </a:solidFill>
                <a:latin typeface="courier"/>
              </a:rPr>
              <a:t>2. Avoiding Dogma</a:t>
            </a:r>
          </a:p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courier"/>
              </a:rPr>
              <a:t>Let's respect each other's opinions and speak kindly!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