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Freedom of Speech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Expressing Our Thoughts and Beliefs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Freedom of Speech?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Freedom of speech</a:t>
            </a:r>
          </a:p>
          <a:p>
            <a:r>
              <a:t>We can express our thoughts and beliefs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Hate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hate speech?</a:t>
            </a:r>
          </a:p>
          <a:p>
            <a:r>
              <a:t>Why is hate speech harmful?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Censorship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censorship?</a:t>
            </a:r>
          </a:p>
          <a:p>
            <a:r>
              <a:t>Should we censor?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Holocaust Revisionism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What is Holocaust revisionism?</a:t>
            </a:r>
          </a:p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Should we censor Holocaust revisionism?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Freedom of Speech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 allows us to: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Points: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