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pPr lvl="1"/>
            <a:r>
              <a:t>Table of Contents</a:t>
            </a:r>
          </a:p>
          <a:p>
            <a:pPr lvl="1"/>
          </a:p>
          <a:p>
            <a:pPr lvl="1"/>
            <a:r>
              <a:t>1. Introduction to Motherhood</a:t>
            </a:r>
          </a:p>
          <a:p>
            <a:pPr lvl="1"/>
            <a:r>
              <a:t>2. The Importance of a Mother's Role</a:t>
            </a:r>
          </a:p>
          <a:p>
            <a:pPr lvl="1"/>
            <a:r>
              <a:t>3. Characteristics of a Good Mother</a:t>
            </a:r>
          </a:p>
          <a:p>
            <a:pPr lvl="1"/>
            <a:r>
              <a:t>4. Motherhood Challenges and Rewards</a:t>
            </a:r>
          </a:p>
          <a:p>
            <a:pPr lvl="1"/>
            <a:r>
              <a:t>5. Balancing Motherhood and Work</a:t>
            </a:r>
          </a:p>
          <a:p>
            <a:pPr lvl="1"/>
            <a:r>
              <a:t>6. Single Motherhood: Coping Strategies</a:t>
            </a:r>
          </a:p>
          <a:p>
            <a:pPr lvl="1"/>
            <a:r>
              <a:t>7. Motherhood and Mental Health</a:t>
            </a:r>
          </a:p>
          <a:p>
            <a:pPr lvl="1"/>
            <a:r>
              <a:t>8. Celebrating Mother's Day</a:t>
            </a:r>
          </a:p>
          <a:p>
            <a:pPr lvl="1"/>
            <a:r>
              <a:t>9. Motherhood in Different Cultures</a:t>
            </a:r>
          </a:p>
          <a:p>
            <a:pPr lvl="1"/>
            <a:r>
              <a:t>10. Motherhood Quotes and Sayings</a:t>
            </a:r>
          </a:p>
          <a:p>
            <a:pPr lvl="1"/>
            <a:r>
              <a:t>11. How to Show Appreciation to Your Mother</a:t>
            </a:r>
          </a:p>
          <a:p>
            <a:pPr lvl="1"/>
            <a:r>
              <a:t>12. Conclusion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Celebrating Mother's Day</a:t>
            </a:r>
          </a:p>
        </p:txBody>
      </p:sp>
      <p:sp>
        <p:nvSpPr>
          <p:cNvPr id="3" name="Content Placeholder 2"/>
          <p:cNvSpPr>
            <a:spLocks noGrp="1"/>
          </p:cNvSpPr>
          <p:nvPr>
            <p:ph idx="1"/>
          </p:nvPr>
        </p:nvSpPr>
        <p:spPr/>
        <p:txBody>
          <a:bodyPr/>
          <a:lstStyle/>
          <a:p>
            <a:r>
              <a:t>Mother's Day is a special occasion celebrated worldwide to honor and appreciate mothers and mother figures. This day is typically observed on the second Sunday in May in many countries, including the United States, Canada, Australia, and a large part of Europe. The date may vary in other regions.</a:t>
            </a:r>
          </a:p>
          <a:p/>
          <a:p>
            <a:r>
              <a:t>The history of Mother's Day dates back to the early 20th century when Anna Jarvis, an American social activist, started a campaign to establish a national day to honor mothers. Her efforts paid off, and in 1914, Mother's Day became an official holiday in the United States.</a:t>
            </a:r>
          </a:p>
          <a:p/>
          <a:p>
            <a:r>
              <a:t>Celebrating Mother's Day usually involves expressing love and gratitude towards mothers in various ways. People often gift flowers, cards, chocolates, or other presents to their mothers to show appreciation for their love and sacrifices. Many families also prepare special meals or go out to eat to celebrate the occasion.</a:t>
            </a:r>
          </a:p>
          <a:p/>
          <a:p>
            <a:r>
              <a:t>In addition to gift-giving, spending quality time with mothers is an essential part of Mother's Day celebrations. Families may plan activities such as picnics, outings, or simply spending the day together to create lasting memories.</a:t>
            </a:r>
          </a:p>
          <a:p/>
          <a:p>
            <a:r>
              <a:t>Another popular tradition on Mother's Day is sending heartfelt messages and cards expressing love and appreciation for everything that mothers do. These messages often highlight the importance of mothers in our lives and acknowledge their unconditional love and support.</a:t>
            </a:r>
          </a:p>
          <a:p/>
          <a:p>
            <a:r>
              <a:t>Overall, celebrating Mother's Day is a meaningful way to recognize and honor the contributions of mothers and mother figures in our lives. It is a time to show gratitude, create special memories, and express love for the remarkable women who play such an important role in shaping our lives.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Motherhood in Different Cultures</a:t>
            </a:r>
          </a:p>
        </p:txBody>
      </p:sp>
      <p:sp>
        <p:nvSpPr>
          <p:cNvPr id="3" name="Content Placeholder 2"/>
          <p:cNvSpPr>
            <a:spLocks noGrp="1"/>
          </p:cNvSpPr>
          <p:nvPr>
            <p:ph idx="1"/>
          </p:nvPr>
        </p:nvSpPr>
        <p:spPr/>
        <p:txBody>
          <a:bodyPr/>
          <a:lstStyle/>
          <a:p>
            <a:r>
              <a:t>Motherhood is a significant and cherished role in virtually all cultures around the world, yet the perceptions, practices, and expectations surrounding motherhood vary across different societies. Here is a detailed explanation of motherhood in different cultures:</a:t>
            </a:r>
          </a:p>
          <a:p/>
          <a:p>
            <a:r>
              <a:t>1. **Western Cultures**:</a:t>
            </a:r>
          </a:p>
          <a:p>
            <a:r>
              <a:t>   - In Western cultures, particularly in Europe and North America, motherhood is often perceived as a balance between nurturing and independence. Mothers are encouraged to maintain a strong bond with their children while also promoting their autonomy and individuality.</a:t>
            </a:r>
          </a:p>
          <a:p>
            <a:r>
              <a:t>   - The concept of the "working mother" is prevalent in Western societies, where women are expected to balance their careers with their role as caregivers.</a:t>
            </a:r>
          </a:p>
          <a:p>
            <a:r>
              <a:t>   - The idea of "intensive mothering," characterized by hands-on, emotionally involved parenting, is becoming more prominent in Western societies.</a:t>
            </a:r>
          </a:p>
          <a:p/>
          <a:p>
            <a:r>
              <a:t>2. **Asian Cultures**:</a:t>
            </a:r>
          </a:p>
          <a:p>
            <a:r>
              <a:t>   - In many Asian cultures, such as in China, Japan, and India, motherhood is deeply rooted in traditional values and filial piety. Respect for one's parents, especially the mother, is of utmost importance.</a:t>
            </a:r>
          </a:p>
          <a:p>
            <a:r>
              <a:t>   - Asian mothers are often seen as self-sacrificing and devoted to their children, putting their needs above their own.</a:t>
            </a:r>
          </a:p>
          <a:p>
            <a:r>
              <a:t>   - The concept of "tiger parenting," characterized by strict discipline and high expectations of academic success, is sometimes associated with Asian mothers.</a:t>
            </a:r>
          </a:p>
          <a:p/>
          <a:p>
            <a:r>
              <a:t>3. **African Cultures**:</a:t>
            </a:r>
          </a:p>
          <a:p>
            <a:r>
              <a:t>   - Motherhood in African cultures is revered and plays a central role in community life. Mothers are seen as the primary nurturers and caretakers of not only their biological children but also the broader community.</a:t>
            </a:r>
          </a:p>
          <a:p>
            <a:r>
              <a:t>   - Extended family structures are common in many African cultures, with grandmothers, aunts, and other female relatives playing significant roles in raising children.</a:t>
            </a:r>
          </a:p>
          <a:p>
            <a:r>
              <a:t>   - Rituals and ceremonies to celebrate motherhood, such as initiation rites for young mothers, are common in many African societies.</a:t>
            </a:r>
          </a:p>
          <a:p/>
          <a:p>
            <a:r>
              <a:t>4. **Middle Eastern Cultures**:</a:t>
            </a:r>
          </a:p>
          <a:p>
            <a:r>
              <a:t>   - In Middle Eastern cultures, motherhood is highly valued and respected. Mothers are expected to instill cultural and religious values in their children and are revered for their nurturing and caregiving roles.</a:t>
            </a:r>
          </a:p>
          <a:p>
            <a:r>
              <a:t>   - Motherhood is often intertwined with concepts of family honor and reputation, with mothers playing a crucial role in maintaining the family's standing in the community.</a:t>
            </a:r>
          </a:p>
          <a:p>
            <a:r>
              <a:t>   - Gender roles are typically more traditional in Middle Eastern cultures, with mothers expected to prioritize their roles as caregivers and homemakers.</a:t>
            </a:r>
          </a:p>
          <a:p/>
          <a:p>
            <a:r>
              <a:t>In conclusion, while motherhood is a universal experience, the cultural norms, values, and expectations surrounding motherhood can vary significantly around the world. Understanding these diverse perspectives can help foster greater appreciation and respect for the complexities of motherhood across different cultures.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Motherhood Quotes and Sayings</a:t>
            </a:r>
          </a:p>
        </p:txBody>
      </p:sp>
      <p:sp>
        <p:nvSpPr>
          <p:cNvPr id="3" name="Content Placeholder 2"/>
          <p:cNvSpPr>
            <a:spLocks noGrp="1"/>
          </p:cNvSpPr>
          <p:nvPr>
            <p:ph idx="1"/>
          </p:nvPr>
        </p:nvSpPr>
        <p:spPr/>
        <p:txBody>
          <a:bodyPr/>
          <a:lstStyle/>
          <a:p>
            <a:r>
              <a:t>Motherhood is a unique and special experience that has inspired countless quotes and sayings over the years. Here are 10 popular motherhood quotes and sayings along with a brief explanation of each:</a:t>
            </a:r>
          </a:p>
          <a:p/>
          <a:p>
            <a:r>
              <a:t>1. "A mother's love is unconditional and knows no bounds." - This quote emphasizes the infinite and unwavering love that mothers have for their children, regardless of circumstances.</a:t>
            </a:r>
          </a:p>
          <a:p/>
          <a:p>
            <a:r>
              <a:t>2. "Motherhood: All love begins and ends there." - This quote by Robert Browning captures the profound impact that a mother's love has on shaping a child's life.</a:t>
            </a:r>
          </a:p>
          <a:p/>
          <a:p>
            <a:r>
              <a:t>3. "Motherhood is the greatest thing and the hardest thing." - This quote highlights the complexities of motherhood, acknowledging both the joys and challenges that come with raising children.</a:t>
            </a:r>
          </a:p>
          <a:p/>
          <a:p>
            <a:r>
              <a:t>4. "The hand that rocks the cradle rules the world." - This saying reflects the influential role that mothers play in shaping the future through nurturing and raising children.</a:t>
            </a:r>
          </a:p>
          <a:p/>
          <a:p>
            <a:r>
              <a:t>5. "A mother is she who can take the place of all others but whose place no one else can take." - This quote recognizes the irreplaceable bond between a mother and her child.</a:t>
            </a:r>
          </a:p>
          <a:p/>
          <a:p>
            <a:r>
              <a:t>6. "Motherhood: Powered by love, sustained by caffeine." - This humorous quote humorously acknowledges the energy and dedication required for being a mother.</a:t>
            </a:r>
          </a:p>
          <a:p/>
          <a:p>
            <a:r>
              <a:t>7. "Mothers hold their children's hands for a short while but their hearts forever." - This saying captures the enduring connection and love between a mother and her child.</a:t>
            </a:r>
          </a:p>
          <a:p/>
          <a:p>
            <a:r>
              <a:t>8. "Being a mom means you need to master the art of multitasking." - This quote highlights the juggling act that mothers often have to perform to manage various tasks and responsibilities.</a:t>
            </a:r>
          </a:p>
          <a:p/>
          <a:p>
            <a:r>
              <a:t>9. "A mother's hug lasts long after she lets go." - This quote emphasizes the lasting impact of a mother's love and physical touch on her child.</a:t>
            </a:r>
          </a:p>
          <a:p/>
          <a:p>
            <a:r>
              <a:t>10. "Motherhood is a choice you make every day, to put someone else's happiness and well-being ahead of your own, to teach the hard lessons, to do the right thing even when you're not sure what the right thing is." - This quote by author and entrepreneur Cheryl Strayed encapsulates the selflessness and sacrifices that come with being a mother.</a:t>
            </a:r>
          </a:p>
          <a:p/>
          <a:p>
            <a:r>
              <a:t>These motherhood quotes and sayings capture the essence of the unique bond between a mother and her child, as well as the challenges and joys that come with motherhood.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How to Show Appreciation to Your Mother</a:t>
            </a:r>
          </a:p>
        </p:txBody>
      </p:sp>
      <p:sp>
        <p:nvSpPr>
          <p:cNvPr id="3" name="Content Placeholder 2"/>
          <p:cNvSpPr>
            <a:spLocks noGrp="1"/>
          </p:cNvSpPr>
          <p:nvPr>
            <p:ph idx="1"/>
          </p:nvPr>
        </p:nvSpPr>
        <p:spPr/>
        <p:txBody>
          <a:bodyPr/>
          <a:lstStyle/>
          <a:p>
            <a:r>
              <a:t>Showing appreciation to your mother is important to let her know how much you value and love her. Here are some detailed ways to show appreciation to your mother:</a:t>
            </a:r>
          </a:p>
          <a:p/>
          <a:p>
            <a:r>
              <a:t>1. **Express Gratitude**: Simply saying "thank you" and letting your mother know how much you appreciate her efforts and sacrifices can go a long way in making her feel valued.</a:t>
            </a:r>
          </a:p>
          <a:p/>
          <a:p>
            <a:r>
              <a:t>2. **Quality Time**: Spending quality time with your mother is a great way to show appreciation. It could be going for a walk together, having a meal, or watching a movie - it's the time spent together that matters.</a:t>
            </a:r>
          </a:p>
          <a:p/>
          <a:p>
            <a:r>
              <a:t>3. **Acts of Service**: Help your mother with tasks around the house or anything she needs assistance with. This can relieve some of her workload and show her that you care.</a:t>
            </a:r>
          </a:p>
          <a:p/>
          <a:p>
            <a:r>
              <a:t>4. **Listen to Her**: Take the time to listen to your mother when she wants to talk. Show genuine interest in her thoughts, feelings, and experiences.</a:t>
            </a:r>
          </a:p>
          <a:p/>
          <a:p>
            <a:r>
              <a:t>5. **Personalized Gifts**: Gift your mother something thoughtful that shows you know her well. It could be her favorite flowers, a book by her favorite author, or any other item that holds sentimental value.</a:t>
            </a:r>
          </a:p>
          <a:p/>
          <a:p>
            <a:r>
              <a:t>6. **Handwritten Notes**: Write a heartfelt letter or note expressing your love and appreciation for your mother. This personal touch can mean a lot to her.</a:t>
            </a:r>
          </a:p>
          <a:p/>
          <a:p>
            <a:r>
              <a:t>7. **Celebrate Her**: Celebrate your mother on special occasions like her birthday or Mother's Day. Plan surprises, cook her favorite meal, or create a special memory together.</a:t>
            </a:r>
          </a:p>
          <a:p/>
          <a:p>
            <a:r>
              <a:t>8. **Physical Affection**: A hug, a kiss, or a simple touch can convey love and appreciation. Physical affection is a powerful way to show your feelings.</a:t>
            </a:r>
          </a:p>
          <a:p/>
          <a:p>
            <a:r>
              <a:t>9. **Support Her Goals**: Encourage your mother to pursue her passions and support her in achieving her goals. Your belief in her abilities can boost her confidence.</a:t>
            </a:r>
          </a:p>
          <a:p/>
          <a:p>
            <a:r>
              <a:t>10. **Remember Important Dates**: Remembering important dates like her birthday, anniversary, or any significant milestones shows that you care and pay attention to details.</a:t>
            </a:r>
          </a:p>
          <a:p/>
          <a:p>
            <a:r>
              <a:t>11. **Respect and Kindness**: Treat your mother with respect, kindness, and patience. Show appreciation through your actions by being considerate and understanding towards her.</a:t>
            </a:r>
          </a:p>
          <a:p/>
          <a:p>
            <a:r>
              <a:t>By combining a mix of these ways to show appreciation, you can express your love and gratitude towards your mother in a meaningful and heartfelt manner. Remember, it's the thought and effort that count the most.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Conclusion</a:t>
            </a:r>
          </a:p>
        </p:txBody>
      </p:sp>
      <p:sp>
        <p:nvSpPr>
          <p:cNvPr id="3" name="Content Placeholder 2"/>
          <p:cNvSpPr>
            <a:spLocks noGrp="1"/>
          </p:cNvSpPr>
          <p:nvPr>
            <p:ph idx="1"/>
          </p:nvPr>
        </p:nvSpPr>
        <p:spPr/>
        <p:txBody>
          <a:bodyPr/>
          <a:lstStyle/>
          <a:p>
            <a:r>
              <a:t>In academic writing, the conclusion is a crucial part of any piece of work as it provides closure and summarizes the main points discussed throughout the paper. The conclusion typically serves several key purposes:</a:t>
            </a:r>
          </a:p>
          <a:p/>
          <a:p>
            <a:r>
              <a:t>1. **Summarizing the Main Points:** The conclusion should briefly recap the main arguments, findings, and information presented in the body of the paper. It allows the reader to recall the key points discussed without having to reread the entire text.</a:t>
            </a:r>
          </a:p>
          <a:p/>
          <a:p>
            <a:r>
              <a:t>2. **Restating the Thesis Statement:** A strong conclusion restates the thesis statement or main idea of the paper in a concise manner. This reminds the reader of the primary focus of the work and reinforces the central message.</a:t>
            </a:r>
          </a:p>
          <a:p/>
          <a:p>
            <a:r>
              <a:t>3. **Providing Closure:** The conclusion gives the reader a sense of closure by bringing the discussion to a logical endpoint. It is an opportunity to wrap up the discussion and leave a lasting impression on the reader.</a:t>
            </a:r>
          </a:p>
          <a:p/>
          <a:p>
            <a:r>
              <a:t>4. **Offering Recommendations or Implications:** Depending on the type of paper, the conclusion may suggest further research, offer recommendations, or discuss the broader implications of the findings presented. This helps to extend the discussion beyond the current work and encourages critical thinking.</a:t>
            </a:r>
          </a:p>
          <a:p/>
          <a:p>
            <a:r>
              <a:t>5. **Final Thought or Reflection:** A good conclusion often includes a final thought or reflection that connects back to the introduction or offers a new perspective on the topic. This can leave a lasting impact on the reader and prompt them to think deeper about the subject.</a:t>
            </a:r>
          </a:p>
          <a:p/>
          <a:p>
            <a:r>
              <a:t>In essence, a conclusion should be a concise and compelling summary of the main points discussed in the paper. It should reinforce the significance of the work and leave the reader with a sense of completion and satisfaction. A well-crafted conclusion enhances the overall quality of the paper and ensures that the message is effectively communicated to the audience.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A Table of Contents (also known as TOC) is a list of topics or chapters at the beginning of a document, book, report, or manuscript that provides a systematic and structured outline of its contents. The main purpose of a Table of Contents is to provide the readers with an overview of the structure and organization of the content, making it easier for them to navigate through the material.</a:t>
            </a:r>
          </a:p>
          <a:p/>
          <a:p>
            <a:r>
              <a:t>Here are some key points about Table of Contents:</a:t>
            </a:r>
          </a:p>
          <a:p/>
          <a:p>
            <a:r>
              <a:t>1. **Purpose**: The main purpose of a Table of Contents is to help readers quickly locate specific sections or topics within a document without having to go through the entire content. It serves as a roadmap that gives readers an idea of what to expect and where to find specific information.</a:t>
            </a:r>
          </a:p>
          <a:p/>
          <a:p>
            <a:r>
              <a:t>2. **Structure**: A Table of Contents typically includes a list of chapter or section headings, along with corresponding page numbers. These headings are usually hierarchical, meaning they are arranged in a logical order of importance or sequence. Subheadings are also included to provide further detail and organization within each main section.</a:t>
            </a:r>
          </a:p>
          <a:p/>
          <a:p>
            <a:r>
              <a:t>3. **Formatting**: Table of Contents can be formatted in different ways, depending on the style guide or publishing requirements. Common formatting styles include using different font sizes, bold or italicized text, dots or lines to connect headings with page numbers, and indentation to show hierarchical levels.</a:t>
            </a:r>
          </a:p>
          <a:p/>
          <a:p>
            <a:r>
              <a:t>4. **Generation**: In a digital environment, Table of Contents can be generated automatically using word processing software like Microsoft Word or Google Docs. By using heading styles consistently throughout the document, these software tools can create a clickable and dynamic Table of Contents that updates automatically as the content changes.</a:t>
            </a:r>
          </a:p>
          <a:p/>
          <a:p>
            <a:r>
              <a:t>5. **Importance**: A well-organized Table of Contents enhances the overall readability and usability of a document. It helps readers to orient themselves within the content, find information efficiently, and navigate back and forth between sections easily. It is particularly crucial for long documents such as books, manuals, theses, or research reports.</a:t>
            </a:r>
          </a:p>
          <a:p/>
          <a:p>
            <a:r>
              <a:t>In summary, a Table of Contents is a valuable tool that improves the user experience by providing a clear and structured overview of the content, enabling readers to locate specific information quickly and effectively.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 to Motherhood</a:t>
            </a:r>
          </a:p>
        </p:txBody>
      </p:sp>
      <p:sp>
        <p:nvSpPr>
          <p:cNvPr id="3" name="Content Placeholder 2"/>
          <p:cNvSpPr>
            <a:spLocks noGrp="1"/>
          </p:cNvSpPr>
          <p:nvPr>
            <p:ph idx="1"/>
          </p:nvPr>
        </p:nvSpPr>
        <p:spPr/>
        <p:txBody>
          <a:bodyPr/>
          <a:lstStyle/>
          <a:p>
            <a:r>
              <a:t>Introduction to Motherhood is a concept that encompasses the role and experience of being a mother. Motherhood typically refers to the state or experience of having and raising a child or children. It involves the physical, emotional, and social aspects of caring for one's offspring from infancy to adulthood. Motherhood is often associated with qualities such as love, nurturing, sacrifice, and protection.</a:t>
            </a:r>
          </a:p>
          <a:p/>
          <a:p>
            <a:r>
              <a:t>Motherhood is a significant and unique experience that has a profound impact on a woman's life. It involves the complex interplay of biological, psychological, and social factors. The bond between a mother and her child is often described as one of the strongest and most enduring relationships in human life.</a:t>
            </a:r>
          </a:p>
          <a:p/>
          <a:p>
            <a:r>
              <a:t>Mothers play a crucial role in the development and well-being of their children. They are typically primary caregivers who provide love, guidance, support, and discipline. The influence of a mother on her children can have long-lasting effects on their physical, emotional, and cognitive development.</a:t>
            </a:r>
          </a:p>
          <a:p/>
          <a:p>
            <a:r>
              <a:t>Motherhood is a journey that presents both joys and challenges. While it can be a source of fulfillment and happiness, it also involves sacrifices, sleepless nights, worries, and responsibilities. Mothers often face societal expectations and pressures to balance work and family life while navigating various roles and identities.</a:t>
            </a:r>
          </a:p>
          <a:p/>
          <a:p>
            <a:r>
              <a:t>Overall, motherhood is a multifaceted experience that varies across cultures, societies, and individuals. It is a deeply personal and transformative journey that shapes women's lives and identities in profound ways.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The Importance of a Mother's Role</a:t>
            </a:r>
          </a:p>
        </p:txBody>
      </p:sp>
      <p:sp>
        <p:nvSpPr>
          <p:cNvPr id="3" name="Content Placeholder 2"/>
          <p:cNvSpPr>
            <a:spLocks noGrp="1"/>
          </p:cNvSpPr>
          <p:nvPr>
            <p:ph idx="1"/>
          </p:nvPr>
        </p:nvSpPr>
        <p:spPr/>
        <p:txBody>
          <a:bodyPr/>
          <a:lstStyle/>
          <a:p>
            <a:r>
              <a:t>The importance of a mother's role in a person's life cannot be overstated. Mothers play a critical role in shaping the physical, emotional, social, and cognitive development of their children. Here are two key aspects illustrating the significance of a mother's role:</a:t>
            </a:r>
          </a:p>
          <a:p/>
          <a:p>
            <a:r>
              <a:t>1. Emotional Development: A mother is usually the primary caregiver in a child's early years, providing love, nurturing, and emotional support. This early bond between a mother and child contributes significantly to the child's emotional development. A mother's warmth, responsiveness, and care create a sense of security and attachment that form the foundation for the child's ability to form healthy relationships later in life. Studies have shown that children who have secure attachments with their mothers tend to have better self-esteem, resilience, and overall emotional well-being.</a:t>
            </a:r>
          </a:p>
          <a:p/>
          <a:p>
            <a:r>
              <a:t>2. Socialization and Moral Development: Mothers are instrumental in teaching children social values, moral principles, and acceptable behavior. Through everyday interactions, mothers model empathy, kindness, respect, and other positive social behaviors, which children learn and internalize. A mother's influence on a child's moral development shapes their sense of right and wrong, ethical decision-making skills, and empathy towards others. Additionally, mothers often impart cultural values, traditions, and beliefs that help children develop their identity and worldview.</a:t>
            </a:r>
          </a:p>
          <a:p/>
          <a:p>
            <a:r>
              <a:t>In conclusion, the importance of a mother's role extends far beyond providing basic care and sustenance. Mothers are key influencers in their children's overall development, laying a strong foundation for their emotional well-being, social skills, and moral growth. Their unconditional love, guidance, and support are invaluable in shaping children into responsible, compassionate, and well-adjusted individuals.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Characteristics of a Good Mother</a:t>
            </a:r>
          </a:p>
        </p:txBody>
      </p:sp>
      <p:sp>
        <p:nvSpPr>
          <p:cNvPr id="3" name="Content Placeholder 2"/>
          <p:cNvSpPr>
            <a:spLocks noGrp="1"/>
          </p:cNvSpPr>
          <p:nvPr>
            <p:ph idx="1"/>
          </p:nvPr>
        </p:nvSpPr>
        <p:spPr/>
        <p:txBody>
          <a:bodyPr/>
          <a:lstStyle/>
          <a:p>
            <a:r>
              <a:t>A good mother possesses several key characteristics that contribute to her ability to raise and nurture her children effectively. Here are three important characteristics of a good mother:</a:t>
            </a:r>
          </a:p>
          <a:p/>
          <a:p>
            <a:r>
              <a:t>1. Unconditional Love: One of the most crucial characteristics of a good mother is her ability to love her children unconditionally. Regardless of the circumstances, a good mother always expresses love, support, and care for her children. This unwavering love provides children with a sense of security, belonging, and confidence that is essential for their emotional well-being and development. A good mother is always there for her children, offering comfort, guidance, and reassurance whenever they need it.</a:t>
            </a:r>
          </a:p>
          <a:p/>
          <a:p>
            <a:r>
              <a:t>2. Patience and Understanding: Another important characteristic of a good mother is patience and understanding. Raising children can be challenging, and it requires a great deal of patience to navigate the ups and downs of parenthood. A good mother remains calm and composed in difficult situations, listens to her children with empathy, and tries to understand their perspectives. By demonstrating patience and understanding, a good mother fosters open communication, trust, and mutual respect within the family, creating a positive and nurturing environment for her children to grow and thrive.</a:t>
            </a:r>
          </a:p>
          <a:p/>
          <a:p>
            <a:r>
              <a:t>3. Selflessness and Sacrifice: A good mother is inherently selfless and willing to make sacrifices for the well-being of her children. She prioritizes the needs of her children above her own and makes decisions that are in the best interest of her family. Whether it's staying up all night to take care of a sick child, putting her own dreams on hold to support her children's aspirations, or making personal sacrifices to ensure the happiness and success of her family, a good mother demonstrates an unparalleled level of selflessness and dedication. Her willingness to sacrifice for her children's sake creates a strong bond of love and appreciation between them, instilling values of generosity, compassion, and resilience in her children.</a:t>
            </a:r>
          </a:p>
          <a:p/>
          <a:p>
            <a:r>
              <a:t>In conclusion, a good mother embodies qualities such as unconditional love, patience, understanding, selflessness, and sacrifice. By embracing these characteristics, a good mother plays a vital role in shaping her children's lives, nurturing their growth, and providing them with the love, support, and guidance they need to become confident, compassionate, and resilient individuals.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Motherhood Challenges and Rewards</a:t>
            </a:r>
          </a:p>
        </p:txBody>
      </p:sp>
      <p:sp>
        <p:nvSpPr>
          <p:cNvPr id="3" name="Content Placeholder 2"/>
          <p:cNvSpPr>
            <a:spLocks noGrp="1"/>
          </p:cNvSpPr>
          <p:nvPr>
            <p:ph idx="1"/>
          </p:nvPr>
        </p:nvSpPr>
        <p:spPr/>
        <p:txBody>
          <a:bodyPr/>
          <a:lstStyle/>
          <a:p>
            <a:r>
              <a:t>Motherhood is a deeply rewarding yet challenging role that comes with a myriad of experiences and emotions. Here are four key challenges and rewards of motherhood:</a:t>
            </a:r>
          </a:p>
          <a:p/>
          <a:p>
            <a:r>
              <a:t>1. **Challenges**:</a:t>
            </a:r>
          </a:p>
          <a:p/>
          <a:p>
            <a:r>
              <a:t>a. **Physical Demands**: From pregnancy to childbirth and beyond, mothers often face physical challenges such as sleep deprivation, exhaustion, physical discomfort, and hormonal changes. The demands of parenting young children, from breastfeeding to carrying them around, can also take a toll on a mother's body.</a:t>
            </a:r>
          </a:p>
          <a:p/>
          <a:p>
            <a:r>
              <a:t>b. **Emotional Strain**: Motherhood can bring about a range of intense emotions, including feelings of overwhelm, worry, guilt, and self-doubt. Balancing the needs of children, the demands of work, and maintaining personal relationships can be emotionally taxing.</a:t>
            </a:r>
          </a:p>
          <a:p/>
          <a:p>
            <a:r>
              <a:t>c. **Time Management**: Juggling the responsibilities of caring for children, managing a household, and possibly holding down a job outside the home requires impeccable time management skills. Finding time for self-care and personal pursuits can be a constant challenge.</a:t>
            </a:r>
          </a:p>
          <a:p/>
          <a:p>
            <a:r>
              <a:t>d. **Social Isolation**: Motherhood can sometimes lead to feelings of isolation as the focus shifts primarily to the children. Meeting the social and emotional needs of both oneself and one's children while also maintaining adult relationships can be a challenge.</a:t>
            </a:r>
          </a:p>
          <a:p/>
          <a:p>
            <a:r>
              <a:t>2. **Rewards**:</a:t>
            </a:r>
          </a:p>
          <a:p/>
          <a:p>
            <a:r>
              <a:t>a. **Unconditional Love**: One of the most profound rewards of motherhood is experiencing the deep and unconditional love that grows between a mother and her child. The bond formed through caregiving, nurturing, and being present for one's children is incredibly fulfilling.</a:t>
            </a:r>
          </a:p>
          <a:p/>
          <a:p>
            <a:r>
              <a:t>b. **Personal Growth**: Motherhood can be a catalyst for immense personal growth and self-discovery. Learning to be patient, compassionate, and resilient in the face of challenges can lead to greater self-awareness and emotional maturity.</a:t>
            </a:r>
          </a:p>
          <a:p/>
          <a:p>
            <a:r>
              <a:t>c. **Joy and Fulfillment**: Witnessing a child's milestones, achievements, and growth can bring immense joy and fulfillment to a mother's life. The simple moments of laughter, cuddles, and shared experiences can be incredibly rewarding.</a:t>
            </a:r>
          </a:p>
          <a:p/>
          <a:p>
            <a:r>
              <a:t>d. **Legacy and Impact**: Mothers play a pivotal role in shaping the next generation. The opportunity to influence a child's values, beliefs, and character can be a powerful motivator and a source of pride for many mothers.</a:t>
            </a:r>
          </a:p>
          <a:p/>
          <a:p>
            <a:r>
              <a:t>In summary, while motherhood comes with its own set of challenges, the rewards of love, personal growth, fulfillment, and impact make it a uniquely meaningful and transformative experience for many women.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Balancing Motherhood and Work</a:t>
            </a:r>
          </a:p>
        </p:txBody>
      </p:sp>
      <p:sp>
        <p:nvSpPr>
          <p:cNvPr id="3" name="Content Placeholder 2"/>
          <p:cNvSpPr>
            <a:spLocks noGrp="1"/>
          </p:cNvSpPr>
          <p:nvPr>
            <p:ph idx="1"/>
          </p:nvPr>
        </p:nvSpPr>
        <p:spPr/>
        <p:txBody>
          <a:bodyPr/>
          <a:lstStyle/>
          <a:p>
            <a:r>
              <a:t>Balancing motherhood and work is a common challenge faced by many women in today's society. This involves juggling the responsibilities of being a mother while also maintaining a career or job. Here are some key aspects to consider when trying to balance motherhood and work in detail:</a:t>
            </a:r>
          </a:p>
          <a:p/>
          <a:p>
            <a:r>
              <a:t>1. Time Management: Effective time management is crucial when trying to balance motherhood and work. This includes creating a schedule that gives priority to both work commitments and parental responsibilities. Setting realistic goals and priorities can help in optimizing the available time.</a:t>
            </a:r>
          </a:p>
          <a:p/>
          <a:p>
            <a:r>
              <a:t>2. Support System: Building a strong support system is essential for working mothers. This can include partners, family members, friends, or childcare providers who can help with childcare duties when work demands are high. A good support system can alleviate some of the pressure of trying to manage both roles simultaneously.</a:t>
            </a:r>
          </a:p>
          <a:p/>
          <a:p>
            <a:r>
              <a:t>3. Flexibility: Flexibility in both work and home life is important for balancing motherhood and work. Some employers offer flexible work arrangements such as telecommuting, adjusted hours, or part-time work, which can help mothers better manage their time and responsibilities.</a:t>
            </a:r>
          </a:p>
          <a:p/>
          <a:p>
            <a:r>
              <a:t>4. Self-Care: Taking care of oneself is crucial for working mothers to avoid burnout. Prioritizing self-care activities such as exercise, hobbies, or relaxation can help maintain a healthy work-life balance and prevent exhaustion.</a:t>
            </a:r>
          </a:p>
          <a:p/>
          <a:p>
            <a:r>
              <a:t>5. Clear Communication: Open and clear communication with employers, colleagues, and family members is vital for working mothers. Setting boundaries, discussing schedules, and managing expectations can help ensure that both work and family responsibilities are met effectively.</a:t>
            </a:r>
          </a:p>
          <a:p/>
          <a:p>
            <a:r>
              <a:t>Balancing motherhood and work is a continuous process that requires patience, organization, and adaptability. By utilizing strategies such as effective time management, building a support system, practicing self-care, being flexible, and maintaining clear communication, working mothers can strive to achieve a more harmonious balance between their career and family life.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Single Motherhood: Coping Strategies</a:t>
            </a:r>
          </a:p>
        </p:txBody>
      </p:sp>
      <p:sp>
        <p:nvSpPr>
          <p:cNvPr id="3" name="Content Placeholder 2"/>
          <p:cNvSpPr>
            <a:spLocks noGrp="1"/>
          </p:cNvSpPr>
          <p:nvPr>
            <p:ph idx="1"/>
          </p:nvPr>
        </p:nvSpPr>
        <p:spPr/>
        <p:txBody>
          <a:bodyPr/>
          <a:lstStyle/>
          <a:p>
            <a:r>
              <a:t>Single motherhood can present various challenges and stressors to women who are raising children on their own. Coping strategies are essential tools that can help single mothers navigate through the demands of parenting, work, and personal life effectively. Here are six coping strategies commonly utilized by single mothers:</a:t>
            </a:r>
          </a:p>
          <a:p/>
          <a:p>
            <a:r>
              <a:t>1. **Seeking Support:** Single mothers can benefit from building a network of support, including family members, friends, support groups, or professionals, who can offer emotional support, guidance, and practical help when needed. Support systems can provide a sense of belonging, reduce isolation, and offer valuable resources.</a:t>
            </a:r>
          </a:p>
          <a:p/>
          <a:p>
            <a:r>
              <a:t>2. **Self-Care:** Taking care of oneself is crucial for single mothers to maintain physical, emotional, and mental well-being. This can include engaging in regular exercise, eating healthily, getting enough sleep, practicing relaxation techniques, or engaging in hobbies and activities that bring joy and relaxation.</a:t>
            </a:r>
          </a:p>
          <a:p/>
          <a:p>
            <a:r>
              <a:t>3. **Time Management:** Effective time management is essential for single mothers juggling multiple responsibilities. Creating schedules, prioritizing tasks, delegating when possible, and setting realistic goals can help single mothers make the most of their time and reduce feelings of overwhelm.</a:t>
            </a:r>
          </a:p>
          <a:p/>
          <a:p>
            <a:r>
              <a:t>4. **Financial Planning:** Single mothers often face financial challenges, and developing a budget, seeking financial assistance when needed, and planning for the future can help alleviate financial stress. Seeking guidance from financial planners or counselors can also offer valuable insights into managing money effectively.</a:t>
            </a:r>
          </a:p>
          <a:p/>
          <a:p>
            <a:r>
              <a:t>5. **Effective Communication:** Open and honest communication with children about family dynamics, emotions, and challenges can help single mothers and their children navigate tough situations together. Establishing clear and healthy communication patterns can foster strong relationships and mutual understanding.</a:t>
            </a:r>
          </a:p>
          <a:p/>
          <a:p>
            <a:r>
              <a:t>6. **Emotional Resilience:** Building emotional resilience is crucial for single mothers facing various stressors. Practices such as mindfulness, positive self-talk, seeking therapy or counseling, and developing problem-solving skills can help single mothers cope with stress, setbacks, and emotional challenges.</a:t>
            </a:r>
          </a:p>
          <a:p/>
          <a:p>
            <a:r>
              <a:t>By incorporating these coping strategies into their daily lives, single mothers can enhance their resilience, well-being, and ability to navigate the demands of single parenthood more effectively. It is important for single mothers to remember that seeking help and prioritizing self-care are not signs of weakness but essential tools for managing the responsibilities of raising children alone.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Motherhood and Mental Health</a:t>
            </a:r>
          </a:p>
        </p:txBody>
      </p:sp>
      <p:sp>
        <p:nvSpPr>
          <p:cNvPr id="3" name="Content Placeholder 2"/>
          <p:cNvSpPr>
            <a:spLocks noGrp="1"/>
          </p:cNvSpPr>
          <p:nvPr>
            <p:ph idx="1"/>
          </p:nvPr>
        </p:nvSpPr>
        <p:spPr/>
        <p:txBody>
          <a:bodyPr/>
          <a:lstStyle/>
          <a:p>
            <a:r>
              <a:t>Motherhood and mental health are interconnected in many ways, as the journey of becoming a mother and raising children can significantly impact a woman's mental well-being. It is essential to understand the complexities surrounding this topic to provide adequate support and care for mothers in today's society.</a:t>
            </a:r>
          </a:p>
          <a:p/>
          <a:p>
            <a:r>
              <a:t>1. **Prenatal Mental Health**: The mental health of a mother can be influenced during pregnancy, with conditions such as antenatal depression and anxiety being common. It is crucial to screen for these conditions early on to provide interventions and support for expectant mothers.</a:t>
            </a:r>
          </a:p>
          <a:p/>
          <a:p>
            <a:r>
              <a:t>2. **Postpartum Depression**: Postpartum depression is a prevalent mental health condition that affects many mothers after giving birth. Symptoms include feelings of sadness, anxiety, and exhaustion, which can significantly impact a mother's ability to care for her child and herself.</a:t>
            </a:r>
          </a:p>
          <a:p/>
          <a:p>
            <a:r>
              <a:t>3. **Postpartum Anxiety**: Mothers can also experience postpartum anxiety, characterized by excessive worry, fear, and racing thoughts. This condition can be debilitating and make it challenging for mothers to function in their daily lives.</a:t>
            </a:r>
          </a:p>
          <a:p/>
          <a:p>
            <a:r>
              <a:t>4. **Postpartum Psychosis**: Although rare, postpartum psychosis is a severe mental health condition that requires immediate medical attention. Mothers experiencing postpartum psychosis may have delusions, hallucinations, and exhibit erratic behavior.</a:t>
            </a:r>
          </a:p>
          <a:p/>
          <a:p>
            <a:r>
              <a:t>5. **Motherhood and Identity**: The transition to motherhood can trigger identity shifts and feelings of loss of self for many women. Balancing the demands of motherhood with personal needs and aspirations can impact a mother's mental health and overall well-being.</a:t>
            </a:r>
          </a:p>
          <a:p/>
          <a:p>
            <a:r>
              <a:t>6. **Social Support**: Support from partners, family members, friends, and healthcare providers plays a crucial role in promoting positive mental health outcomes for mothers. Having a strong support system can help mothers navigate the challenges of motherhood more effectively.</a:t>
            </a:r>
          </a:p>
          <a:p/>
          <a:p>
            <a:r>
              <a:t>7. **Self-Care**: Encouraging mothers to prioritize self-care practices such as adequate rest, healthy eating, physical activity, and seeking help when needed is essential for maintaining good mental health. Self-care strategies can help mothers cope with stress and prevent mental health issues.</a:t>
            </a:r>
          </a:p>
          <a:p/>
          <a:p>
            <a:r>
              <a:t>8. **Professional Help**: Mothers experiencing persistent mental health symptoms should seek professional help from mental health providers. Therapy, counseling, medication, and support groups are valuable resources for mothers struggling with their mental health.</a:t>
            </a:r>
          </a:p>
          <a:p/>
          <a:p>
            <a:r>
              <a:t>9. **Stigma and Barriers**: Stigma surrounding mental health issues and societal expectations of motherhood can prevent women from seeking help when needed. Breaking down these barriers through education, awareness, and destigmatization efforts is crucial for supporting mothers' mental health.</a:t>
            </a:r>
          </a:p>
          <a:p/>
          <a:p>
            <a:r>
              <a:t>In conclusion, motherhood and mental health are intertwined aspects of a woman's life that require attention, understanding, and support. By addressing the mental health needs of mothers, we can promote healthier outcomes for both mothers and their children.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