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 for Topic: Partial Differential Equations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Definition and Classification of PDEs</a:t>
            </a:r>
          </a:p>
          <a:p>
            <a:pPr lvl="1"/>
            <a:r>
              <a:t>   1.2 Examples of PDEs in Various Fields</a:t>
            </a:r>
          </a:p>
          <a:p>
            <a:pPr lvl="1"/>
            <a:r>
              <a:t>   1.3 Physical Interpretations of PDEs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Linear First-Order PDEs</a:t>
            </a:r>
          </a:p>
          <a:p>
            <a:pPr lvl="1"/>
            <a:r>
              <a:t>   2.2 Nonlinear First-Order PDEs</a:t>
            </a:r>
          </a:p>
          <a:p>
            <a:pPr lvl="1"/>
            <a:r>
              <a:t>   2.3 Method of Characteristics for First-Order PDEs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Classification of Second-Order PDEs</a:t>
            </a:r>
          </a:p>
          <a:p>
            <a:pPr lvl="1"/>
            <a:r>
              <a:t>   3.2 Boundary Value Problems and Initial Value Problems</a:t>
            </a:r>
          </a:p>
          <a:p>
            <a:pPr lvl="1"/>
            <a:r>
              <a:t>   3.3 Classical Solutions and Weak Solutions</a:t>
            </a:r>
          </a:p>
          <a:p>
            <a:pPr lvl="1"/>
            <a:r>
              <a:t>   3.4 Well-Posedness and Stability of Second-Order PDEs</a:t>
            </a:r>
          </a:p>
          <a:p>
            <a:pPr lvl="1"/>
          </a:p>
          <a:p>
            <a:pPr lvl="1"/>
            <a:r>
              <a:t>4. Separation of Variables Method</a:t>
            </a:r>
          </a:p>
          <a:p>
            <a:pPr lvl="1"/>
            <a:r>
              <a:t>   4.1 Solving PDEs using Separation of Variables Technique</a:t>
            </a:r>
          </a:p>
          <a:p>
            <a:pPr lvl="1"/>
            <a:r>
              <a:t>   4.2 Applications of Separation of Variables Method</a:t>
            </a:r>
          </a:p>
          <a:p>
            <a:pPr lvl="1"/>
          </a:p>
          <a:p>
            <a:pPr lvl="1"/>
            <a:r>
              <a:t>5. Fourier Series and Fourier Transform in PDEs</a:t>
            </a:r>
          </a:p>
          <a:p>
            <a:pPr lvl="1"/>
            <a:r>
              <a:t>   5.1 Introduction to Fourier Series</a:t>
            </a:r>
          </a:p>
          <a:p>
            <a:pPr lvl="1"/>
            <a:r>
              <a:t>   5.2 Solving PDEs using Fourier Series</a:t>
            </a:r>
          </a:p>
          <a:p>
            <a:pPr lvl="1"/>
            <a:r>
              <a:t>   5.3 Introduction to Fourier Transform</a:t>
            </a:r>
          </a:p>
          <a:p>
            <a:pPr lvl="1"/>
            <a:r>
              <a:t>   5.4 Solving PDEs using Fourier Transform</a:t>
            </a:r>
          </a:p>
          <a:p>
            <a:pPr lvl="1"/>
          </a:p>
          <a:p>
            <a:pPr lvl="1"/>
            <a:r>
              <a:t>6. Numerical Methods for Solving PDEs</a:t>
            </a:r>
          </a:p>
          <a:p>
            <a:pPr lvl="1"/>
            <a:r>
              <a:t>   6.1 Finite Difference Method</a:t>
            </a:r>
          </a:p>
          <a:p>
            <a:pPr lvl="1"/>
            <a:r>
              <a:t>   6.2 Finite Element Method</a:t>
            </a:r>
          </a:p>
          <a:p>
            <a:pPr lvl="1"/>
            <a:r>
              <a:t>   6.3 Finite Volume Method</a:t>
            </a:r>
          </a:p>
          <a:p>
            <a:pPr lvl="1"/>
            <a:r>
              <a:t>   6.4 Comparison and Selection of Numerical Methods</a:t>
            </a:r>
          </a:p>
          <a:p>
            <a:pPr lvl="1"/>
          </a:p>
          <a:p>
            <a:pPr lvl="1"/>
            <a:r>
              <a:t>7. Advanced Topics in PDEs</a:t>
            </a:r>
          </a:p>
          <a:p>
            <a:pPr lvl="1"/>
            <a:r>
              <a:t>   7.1 Green's Functions and Variational Methods</a:t>
            </a:r>
          </a:p>
          <a:p>
            <a:pPr lvl="1"/>
            <a:r>
              <a:t>   7.2 Elliptic, Parabolic, and Hyperbolic PDEs</a:t>
            </a:r>
          </a:p>
          <a:p>
            <a:pPr lvl="1"/>
            <a:r>
              <a:t>   7.3 Nonlinear PDEs and Numerical Approximations</a:t>
            </a:r>
          </a:p>
          <a:p>
            <a:pPr lvl="1"/>
            <a:r>
              <a:t>   7.4 Applications of PDEs in Engineering, Physics, and Biology</a:t>
            </a:r>
          </a:p>
          <a:p>
            <a:pPr lvl="1"/>
          </a:p>
          <a:p>
            <a:pPr lvl="1"/>
            <a:r>
              <a:t>8. Conclusion and Further Resources</a:t>
            </a:r>
          </a:p>
          <a:p>
            <a:pPr lvl="1"/>
            <a:r>
              <a:t>   8.1 Summary of Key Concepts</a:t>
            </a:r>
          </a:p>
          <a:p>
            <a:pPr lvl="1"/>
            <a:r>
              <a:t>   8.2 Additional Resources for Learning PDEs</a:t>
            </a:r>
          </a:p>
          <a:p>
            <a:pPr lvl="1"/>
            <a:r>
              <a:t>   8.3 Challenges and Open Problems in PDE Theory</a:t>
            </a:r>
          </a:p>
          <a:p>
            <a:pPr lvl="1"/>
          </a:p>
          <a:p>
            <a:pPr lvl="1"/>
            <a:r>
              <a:t>Note: This is a general outline for a topic on Partial Differential Equations. The actual table of contents may vary depending on the specific textbook or course.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