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 for Partial Differential Equations: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What are Partial Differential Equations?</a:t>
            </a:r>
          </a:p>
          <a:p>
            <a:pPr lvl="1"/>
            <a:r>
              <a:t>   1.2 Importance and Applications of Partial Differential Equations</a:t>
            </a:r>
          </a:p>
          <a:p>
            <a:pPr lvl="1"/>
          </a:p>
          <a:p>
            <a:pPr lvl="1"/>
            <a:r>
              <a:t>2. Classification of Partial Differential Equations</a:t>
            </a:r>
          </a:p>
          <a:p>
            <a:pPr lvl="1"/>
            <a:r>
              <a:t>   2.1 Linear and Nonlinear Partial Differential Equations</a:t>
            </a:r>
          </a:p>
          <a:p>
            <a:pPr lvl="1"/>
            <a:r>
              <a:t>   2.2 Homogeneous and Inhomogeneous Partial Differential Equations</a:t>
            </a:r>
          </a:p>
          <a:p>
            <a:pPr lvl="1"/>
            <a:r>
              <a:t>   2.3 Types of Partial Differential Equations (e.g., Elliptic, Parabolic, Hyperbolic)</a:t>
            </a:r>
          </a:p>
          <a:p>
            <a:pPr lvl="1"/>
          </a:p>
          <a:p>
            <a:pPr lvl="1"/>
            <a:r>
              <a:t>3. Solution Methods for Partial Differential Equations</a:t>
            </a:r>
          </a:p>
          <a:p>
            <a:pPr lvl="1"/>
            <a:r>
              <a:t>   3.1 Analytical Methods</a:t>
            </a:r>
          </a:p>
          <a:p>
            <a:pPr lvl="1"/>
            <a:r>
              <a:t>      3.1.1 Separation of Variables</a:t>
            </a:r>
          </a:p>
          <a:p>
            <a:pPr lvl="1"/>
            <a:r>
              <a:t>      3.1.2 Method of Characteristics</a:t>
            </a:r>
          </a:p>
          <a:p>
            <a:pPr lvl="1"/>
            <a:r>
              <a:t>      3.1.3 Laplace Transform</a:t>
            </a:r>
          </a:p>
          <a:p>
            <a:pPr lvl="1"/>
            <a:r>
              <a:t>   3.2 Numerical Methods</a:t>
            </a:r>
          </a:p>
          <a:p>
            <a:pPr lvl="1"/>
            <a:r>
              <a:t>      3.2.1 Finite Difference Methods</a:t>
            </a:r>
          </a:p>
          <a:p>
            <a:pPr lvl="1"/>
            <a:r>
              <a:t>      3.2.2 Finite Element Methods</a:t>
            </a:r>
          </a:p>
          <a:p>
            <a:pPr lvl="1"/>
            <a:r>
              <a:t>      3.2.3 Finite Volume Methods</a:t>
            </a:r>
          </a:p>
          <a:p>
            <a:pPr lvl="1"/>
          </a:p>
          <a:p>
            <a:pPr lvl="1"/>
            <a:r>
              <a:t>4. Boundary Value Problems and Initial Value Problems</a:t>
            </a:r>
          </a:p>
          <a:p>
            <a:pPr lvl="1"/>
            <a:r>
              <a:t>   4.1 Boundary Conditions</a:t>
            </a:r>
          </a:p>
          <a:p>
            <a:pPr lvl="1"/>
            <a:r>
              <a:t>   4.2 Well-Posedness of PDEs</a:t>
            </a:r>
          </a:p>
          <a:p>
            <a:pPr lvl="1"/>
            <a:r>
              <a:t>   4.3 Existence and Uniqueness of Solutions</a:t>
            </a:r>
          </a:p>
          <a:p>
            <a:pPr lvl="1"/>
          </a:p>
          <a:p>
            <a:pPr lvl="1"/>
            <a:r>
              <a:t>5. Applications of Partial Differential Equations</a:t>
            </a:r>
          </a:p>
          <a:p>
            <a:pPr lvl="1"/>
            <a:r>
              <a:t>   5.1 Heat Equation and Diffusion</a:t>
            </a:r>
          </a:p>
          <a:p>
            <a:pPr lvl="1"/>
            <a:r>
              <a:t>   5.2 Wave Equation and Propagation of Waves</a:t>
            </a:r>
          </a:p>
          <a:p>
            <a:pPr lvl="1"/>
            <a:r>
              <a:t>   5.3 Laplace's Equation and Potential Theory</a:t>
            </a:r>
          </a:p>
          <a:p>
            <a:pPr lvl="1"/>
            <a:r>
              <a:t>   5.4 Fluid Dynamics and Navier-Stokes Equations</a:t>
            </a:r>
          </a:p>
          <a:p>
            <a:pPr lvl="1"/>
            <a:r>
              <a:t>   5.5 Electromagnetic Field Equations</a:t>
            </a:r>
          </a:p>
          <a:p>
            <a:pPr lvl="1"/>
          </a:p>
          <a:p>
            <a:pPr lvl="1"/>
            <a:r>
              <a:t>6. Advanced Topics in Partial Differential Equations</a:t>
            </a:r>
          </a:p>
          <a:p>
            <a:pPr lvl="1"/>
            <a:r>
              <a:t>   6.1 Nonlinear Partial Differential Equations</a:t>
            </a:r>
          </a:p>
          <a:p>
            <a:pPr lvl="1"/>
            <a:r>
              <a:t>   6.2 Variational Methods and Energy Functionals</a:t>
            </a:r>
          </a:p>
          <a:p>
            <a:pPr lvl="1"/>
            <a:r>
              <a:t>   6.3 Stability and Convergence of Numerical Methods</a:t>
            </a:r>
          </a:p>
          <a:p>
            <a:pPr lvl="1"/>
            <a:r>
              <a:t>   6.4 Numerical Simulation of PDEs using Software Packages</a:t>
            </a:r>
          </a:p>
          <a:p>
            <a:pPr lvl="1"/>
          </a:p>
          <a:p>
            <a:pPr lvl="1"/>
            <a:r>
              <a:t>7. Conclusion</a:t>
            </a:r>
          </a:p>
          <a:p>
            <a:pPr lvl="1"/>
            <a:r>
              <a:t>   7.1 Summary of Key Concepts</a:t>
            </a:r>
          </a:p>
          <a:p>
            <a:pPr lvl="1"/>
            <a:r>
              <a:t>   7.2 Importance and Future Directions in PDEs research</a:t>
            </a:r>
          </a:p>
          <a:p>
            <a:pPr lvl="1"/>
          </a:p>
          <a:p>
            <a:pPr lvl="1"/>
            <a:r>
              <a:t>Please note that this table of contents is just a general outline and can be modified or expanded upon based on the specific focus and depth of the topic.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