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Table of Contents</a:t>
            </a:r>
          </a:p>
          <a:p>
            <a:pPr lvl="1"/>
          </a:p>
          <a:p>
            <a:pPr lvl="1"/>
            <a:r>
              <a:t>1. Introduction to Partial Differential Equations</a:t>
            </a:r>
          </a:p>
          <a:p>
            <a:pPr lvl="1"/>
            <a:r>
              <a:t>- Definition and basic concepts</a:t>
            </a:r>
          </a:p>
          <a:p>
            <a:pPr lvl="1"/>
            <a:r>
              <a:t>- Classification and types of PDEs</a:t>
            </a:r>
          </a:p>
          <a:p>
            <a:pPr lvl="1"/>
            <a:r>
              <a:t>- Applications of PDEs</a:t>
            </a:r>
          </a:p>
          <a:p>
            <a:pPr lvl="1"/>
          </a:p>
          <a:p>
            <a:pPr lvl="1"/>
            <a:r>
              <a:t>2. First-order PDEs</a:t>
            </a:r>
          </a:p>
          <a:p>
            <a:pPr lvl="1"/>
            <a:r>
              <a:t>- Linear and nonlinear first-order PDEs</a:t>
            </a:r>
          </a:p>
          <a:p>
            <a:pPr lvl="1"/>
            <a:r>
              <a:t>- Method of characteristics</a:t>
            </a:r>
          </a:p>
          <a:p>
            <a:pPr lvl="1"/>
            <a:r>
              <a:t>- Quasilinear PDEs</a:t>
            </a:r>
          </a:p>
          <a:p>
            <a:pPr lvl="1"/>
            <a:r>
              <a:t>- Conservation laws</a:t>
            </a:r>
          </a:p>
          <a:p>
            <a:pPr lvl="1"/>
          </a:p>
          <a:p>
            <a:pPr lvl="1"/>
            <a:r>
              <a:t>3. Second-order PDEs</a:t>
            </a:r>
          </a:p>
          <a:p>
            <a:pPr lvl="1"/>
            <a:r>
              <a:t>- Classification of second-order PDEs</a:t>
            </a:r>
          </a:p>
          <a:p>
            <a:pPr lvl="1"/>
            <a:r>
              <a:t>- Elliptic, parabolic, and hyperbolic equations</a:t>
            </a:r>
          </a:p>
          <a:p>
            <a:pPr lvl="1"/>
            <a:r>
              <a:t>- Boundary value problems and initial value problems</a:t>
            </a:r>
          </a:p>
          <a:p>
            <a:pPr lvl="1"/>
            <a:r>
              <a:t>- Solution techniques: separation of variables, Fourier series, Laplace transform, etc.</a:t>
            </a:r>
          </a:p>
          <a:p>
            <a:pPr lvl="1"/>
          </a:p>
          <a:p>
            <a:pPr lvl="1"/>
            <a:r>
              <a:t>4. Numerical methods for PDEs</a:t>
            </a:r>
          </a:p>
          <a:p>
            <a:pPr lvl="1"/>
            <a:r>
              <a:t>- Finite difference methods</a:t>
            </a:r>
          </a:p>
          <a:p>
            <a:pPr lvl="1"/>
            <a:r>
              <a:t>- Finite element methods</a:t>
            </a:r>
          </a:p>
          <a:p>
            <a:pPr lvl="1"/>
            <a:r>
              <a:t>- Finite volume methods</a:t>
            </a:r>
          </a:p>
          <a:p>
            <a:pPr lvl="1"/>
            <a:r>
              <a:t>- Other numerical techniques</a:t>
            </a:r>
          </a:p>
          <a:p>
            <a:pPr lvl="1"/>
          </a:p>
          <a:p>
            <a:pPr lvl="1"/>
            <a:r>
              <a:t>5. Special types of PDEs</a:t>
            </a:r>
          </a:p>
          <a:p>
            <a:pPr lvl="1"/>
            <a:r>
              <a:t>- Wave equation</a:t>
            </a:r>
          </a:p>
          <a:p>
            <a:pPr lvl="1"/>
            <a:r>
              <a:t>- Heat equation</a:t>
            </a:r>
          </a:p>
          <a:p>
            <a:pPr lvl="1"/>
            <a:r>
              <a:t>- Laplace equation</a:t>
            </a:r>
          </a:p>
          <a:p>
            <a:pPr lvl="1"/>
            <a:r>
              <a:t>- Poisson equation</a:t>
            </a:r>
          </a:p>
          <a:p>
            <a:pPr lvl="1"/>
            <a:r>
              <a:t>- Schrödinger equation</a:t>
            </a:r>
          </a:p>
          <a:p>
            <a:pPr lvl="1"/>
            <a:r>
              <a:t>- Navier-Stokes equations</a:t>
            </a:r>
          </a:p>
          <a:p>
            <a:pPr lvl="1"/>
          </a:p>
          <a:p>
            <a:pPr lvl="1"/>
            <a:r>
              <a:t>6. Applications of PDEs</a:t>
            </a:r>
          </a:p>
          <a:p>
            <a:pPr lvl="1"/>
            <a:r>
              <a:t>- Physics and engineering applications</a:t>
            </a:r>
          </a:p>
          <a:p>
            <a:pPr lvl="1"/>
            <a:r>
              <a:t>- Mathematical modeling</a:t>
            </a:r>
          </a:p>
          <a:p>
            <a:pPr lvl="1"/>
            <a:r>
              <a:t>- Biological and medical applications</a:t>
            </a:r>
          </a:p>
          <a:p>
            <a:pPr lvl="1"/>
            <a:r>
              <a:t>- Financial and economic models</a:t>
            </a:r>
          </a:p>
          <a:p>
            <a:pPr lvl="1"/>
          </a:p>
          <a:p>
            <a:pPr lvl="1"/>
            <a:r>
              <a:t>7. Existence and uniqueness of solutions</a:t>
            </a:r>
          </a:p>
          <a:p>
            <a:pPr lvl="1"/>
            <a:r>
              <a:t>- Existence theorems</a:t>
            </a:r>
          </a:p>
          <a:p>
            <a:pPr lvl="1"/>
            <a:r>
              <a:t>- Uniqueness theorems</a:t>
            </a:r>
          </a:p>
          <a:p>
            <a:pPr lvl="1"/>
            <a:r>
              <a:t>- Well-posedness of PDEs</a:t>
            </a:r>
          </a:p>
          <a:p>
            <a:pPr lvl="1"/>
          </a:p>
          <a:p>
            <a:pPr lvl="1"/>
            <a:r>
              <a:t>8. Advanced topics in PDEs</a:t>
            </a:r>
          </a:p>
          <a:p>
            <a:pPr lvl="1"/>
            <a:r>
              <a:t>- Nonlinear PDEs and shock waves</a:t>
            </a:r>
          </a:p>
          <a:p>
            <a:pPr lvl="1"/>
            <a:r>
              <a:t>- Singular solutions and blow-up phenomena</a:t>
            </a:r>
          </a:p>
          <a:p>
            <a:pPr lvl="1"/>
            <a:r>
              <a:t>- Variational methods for PDEs</a:t>
            </a:r>
          </a:p>
          <a:p>
            <a:pPr lvl="1"/>
            <a:r>
              <a:t>- Numerical simulations and computational tools</a:t>
            </a:r>
          </a:p>
          <a:p>
            <a:pPr lvl="1"/>
          </a:p>
          <a:p>
            <a:pPr lvl="1"/>
            <a:r>
              <a:t>9. Further reading and resources</a:t>
            </a:r>
          </a:p>
          <a:p>
            <a:pPr lvl="1"/>
            <a:r>
              <a:t>- Textbooks and reference materials</a:t>
            </a:r>
          </a:p>
          <a:p>
            <a:pPr lvl="1"/>
            <a:r>
              <a:t>- Online resources and research papers</a:t>
            </a:r>
          </a:p>
          <a:p>
            <a:pPr lvl="1"/>
            <a:r>
              <a:t>- Journals and conferences in PDEs</a:t>
            </a:r>
          </a:p>
          <a:p>
            <a:pPr lvl="1"/>
          </a:p>
          <a:p>
            <a:pPr lvl="1"/>
            <a:r>
              <a:t>Please note that this is just a suggested table of contents and can be modified or expanded based on your specific needs and requirements.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