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a. Definition and Overview</a:t>
            </a:r>
          </a:p>
          <a:p>
            <a:pPr lvl="1"/>
            <a:r>
              <a:t>   b. Applications of PDEs</a:t>
            </a:r>
          </a:p>
          <a:p>
            <a:pPr lvl="1"/>
          </a:p>
          <a:p>
            <a:pPr lvl="1"/>
            <a:r>
              <a:t>2. Classification and Types of Partial Differential Equations</a:t>
            </a:r>
          </a:p>
          <a:p>
            <a:pPr lvl="1"/>
            <a:r>
              <a:t>   a. Elliptic, Parabolic, and Hyperbolic Equations</a:t>
            </a:r>
          </a:p>
          <a:p>
            <a:pPr lvl="1"/>
            <a:r>
              <a:t>   b. Linear and Nonlinear PDEs</a:t>
            </a:r>
          </a:p>
          <a:p>
            <a:pPr lvl="1"/>
            <a:r>
              <a:t>   c. Order and Degree of PDEs</a:t>
            </a:r>
          </a:p>
          <a:p>
            <a:pPr lvl="1"/>
          </a:p>
          <a:p>
            <a:pPr lvl="1"/>
            <a:r>
              <a:t>3. Solutions of Partial Differential Equations</a:t>
            </a:r>
          </a:p>
          <a:p>
            <a:pPr lvl="1"/>
            <a:r>
              <a:t>   a. General Solutions and Particular Solutions</a:t>
            </a:r>
          </a:p>
          <a:p>
            <a:pPr lvl="1"/>
            <a:r>
              <a:t>   b. Initial and Boundary Conditions</a:t>
            </a:r>
          </a:p>
          <a:p>
            <a:pPr lvl="1"/>
            <a:r>
              <a:t>   c. Well-posed Problems and Uniqueness/Finiteness of Solutions</a:t>
            </a:r>
          </a:p>
          <a:p>
            <a:pPr lvl="1"/>
          </a:p>
          <a:p>
            <a:pPr lvl="1"/>
            <a:r>
              <a:t>4. Analytical Methods for Solving PDEs</a:t>
            </a:r>
          </a:p>
          <a:p>
            <a:pPr lvl="1"/>
            <a:r>
              <a:t>   a. Separation of Variables</a:t>
            </a:r>
          </a:p>
          <a:p>
            <a:pPr lvl="1"/>
            <a:r>
              <a:t>   b. Fourier Series and Transform Methods</a:t>
            </a:r>
          </a:p>
          <a:p>
            <a:pPr lvl="1"/>
            <a:r>
              <a:t>   c. Method of Characteristics</a:t>
            </a:r>
          </a:p>
          <a:p>
            <a:pPr lvl="1"/>
            <a:r>
              <a:t>   d. Green's Functions</a:t>
            </a:r>
          </a:p>
          <a:p>
            <a:pPr lvl="1"/>
          </a:p>
          <a:p>
            <a:pPr lvl="1"/>
            <a:r>
              <a:t>5. Numerical Methods for Solving PDEs</a:t>
            </a:r>
          </a:p>
          <a:p>
            <a:pPr lvl="1"/>
            <a:r>
              <a:t>   a. Finite Difference Methods</a:t>
            </a:r>
          </a:p>
          <a:p>
            <a:pPr lvl="1"/>
            <a:r>
              <a:t>   b. Finite Element Methods</a:t>
            </a:r>
          </a:p>
          <a:p>
            <a:pPr lvl="1"/>
            <a:r>
              <a:t>   c. Finite Volume Methods</a:t>
            </a:r>
          </a:p>
          <a:p>
            <a:pPr lvl="1"/>
            <a:r>
              <a:t>   d. Boundary Element Methods</a:t>
            </a:r>
          </a:p>
          <a:p>
            <a:pPr lvl="1"/>
          </a:p>
          <a:p>
            <a:pPr lvl="1"/>
            <a:r>
              <a:t>6. Applications of Partial Differential Equations</a:t>
            </a:r>
          </a:p>
          <a:p>
            <a:pPr lvl="1"/>
            <a:r>
              <a:t>   a. Heat Equation and Diffusion Processes</a:t>
            </a:r>
          </a:p>
          <a:p>
            <a:pPr lvl="1"/>
            <a:r>
              <a:t>   b. Wave Equation and Vibrations</a:t>
            </a:r>
          </a:p>
          <a:p>
            <a:pPr lvl="1"/>
            <a:r>
              <a:t>   c. Laplace's Equation and Electrostatics</a:t>
            </a:r>
          </a:p>
          <a:p>
            <a:pPr lvl="1"/>
            <a:r>
              <a:t>   d. Schrödinger Equation and Quantum Mechanics</a:t>
            </a:r>
          </a:p>
          <a:p>
            <a:pPr lvl="1"/>
          </a:p>
          <a:p>
            <a:pPr lvl="1"/>
            <a:r>
              <a:t>7. Laplace and Fourier Transforms in Solving PDEs</a:t>
            </a:r>
          </a:p>
          <a:p>
            <a:pPr lvl="1"/>
            <a:r>
              <a:t>   a. Laplace Transform Method</a:t>
            </a:r>
          </a:p>
          <a:p>
            <a:pPr lvl="1"/>
            <a:r>
              <a:t>   b. Fourier Transform Method</a:t>
            </a:r>
          </a:p>
          <a:p>
            <a:pPr lvl="1"/>
            <a:r>
              <a:t>   c. Applications in Engineering and Physics</a:t>
            </a:r>
          </a:p>
          <a:p>
            <a:pPr lvl="1"/>
          </a:p>
          <a:p>
            <a:pPr lvl="1"/>
            <a:r>
              <a:t>8. Advanced Topics in Partial Differential Equations</a:t>
            </a:r>
          </a:p>
          <a:p>
            <a:pPr lvl="1"/>
            <a:r>
              <a:t>   a. Nonlinear PDEs and Stability Analysis</a:t>
            </a:r>
          </a:p>
          <a:p>
            <a:pPr lvl="1"/>
            <a:r>
              <a:t>   b. Existence and Regularity of Solutions</a:t>
            </a:r>
          </a:p>
          <a:p>
            <a:pPr lvl="1"/>
            <a:r>
              <a:t>   c. Shock Waves and Conservation Laws</a:t>
            </a:r>
          </a:p>
          <a:p>
            <a:pPr lvl="1"/>
            <a:r>
              <a:t>   d. Numerical Simulation and Computational PDEs</a:t>
            </a:r>
          </a:p>
          <a:p>
            <a:pPr lvl="1"/>
          </a:p>
          <a:p>
            <a:pPr lvl="1"/>
            <a:r>
              <a:t>9. Conclusion</a:t>
            </a:r>
          </a:p>
          <a:p>
            <a:pPr lvl="1"/>
          </a:p>
          <a:p>
            <a:pPr lvl="1"/>
            <a:r>
              <a:t>Please note that this is just a suggested table of contents and can be modified based on your specific requirements and interests in the topic of Partial Differential Equations.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