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1. Introduction (word count: 100)</a:t>
            </a:r>
          </a:p>
          <a:p>
            <a:pPr lvl="1"/>
            <a:r>
              <a:t>   1.1 Overview of Arsenal (word count: 50)</a:t>
            </a:r>
          </a:p>
          <a:p>
            <a:pPr lvl="1"/>
            <a:r>
              <a:t>   1.2 History of Arsenal (word count: 50)</a:t>
            </a:r>
          </a:p>
          <a:p>
            <a:pPr lvl="1"/>
          </a:p>
          <a:p>
            <a:pPr lvl="1"/>
            <a:r>
              <a:t>2. The Formation Years (word count: 150)</a:t>
            </a:r>
          </a:p>
          <a:p>
            <a:pPr lvl="1"/>
            <a:r>
              <a:t>   2.1 Founding of Arsenal (word count: 50)</a:t>
            </a:r>
          </a:p>
          <a:p>
            <a:pPr lvl="1"/>
            <a:r>
              <a:t>   2.2 Early Years and Joining the Football League (word count: 100)</a:t>
            </a:r>
          </a:p>
          <a:p>
            <a:pPr lvl="1"/>
          </a:p>
          <a:p>
            <a:pPr lvl="1"/>
            <a:r>
              <a:t>3. Arsenal Stadium (word count: 150)</a:t>
            </a:r>
          </a:p>
          <a:p>
            <a:pPr lvl="1"/>
            <a:r>
              <a:t>   3.1 Highbury Stadium (word count: 75)</a:t>
            </a:r>
          </a:p>
          <a:p>
            <a:pPr lvl="1"/>
            <a:r>
              <a:t>   3.2 Emirates Stadium (word count: 75)</a:t>
            </a:r>
          </a:p>
          <a:p>
            <a:pPr lvl="1"/>
          </a:p>
          <a:p>
            <a:pPr lvl="1"/>
            <a:r>
              <a:t>4. Key Personnel (word count: 100)</a:t>
            </a:r>
          </a:p>
          <a:p>
            <a:pPr lvl="1"/>
            <a:r>
              <a:t>   4.1 Managers (word count: 50)</a:t>
            </a:r>
          </a:p>
          <a:p>
            <a:pPr lvl="1"/>
            <a:r>
              <a:t>   4.2 Notable Players (word count: 50)</a:t>
            </a:r>
          </a:p>
          <a:p>
            <a:pPr lvl="1"/>
          </a:p>
          <a:p>
            <a:pPr lvl="1"/>
            <a:r>
              <a:t>5. Trophy Cabinet (word count: 150)</a:t>
            </a:r>
          </a:p>
          <a:p>
            <a:pPr lvl="1"/>
            <a:r>
              <a:t>   5.1 League Titles (word count: 75)</a:t>
            </a:r>
          </a:p>
          <a:p>
            <a:pPr lvl="1"/>
            <a:r>
              <a:t>   5.2 FA Cups and Other Domestic Trophies (word count: 75)</a:t>
            </a:r>
          </a:p>
          <a:p>
            <a:pPr lvl="1"/>
          </a:p>
          <a:p>
            <a:pPr lvl="1"/>
            <a:r>
              <a:t>6. Rivalries (word count: 100)</a:t>
            </a:r>
          </a:p>
          <a:p>
            <a:pPr lvl="1"/>
            <a:r>
              <a:t>   6.1 North London Derby (word count: 50)</a:t>
            </a:r>
          </a:p>
          <a:p>
            <a:pPr lvl="1"/>
            <a:r>
              <a:t>   6.2 Other Notable Rivalries (word count: 50)</a:t>
            </a:r>
          </a:p>
          <a:p>
            <a:pPr lvl="1"/>
          </a:p>
          <a:p>
            <a:pPr lvl="1"/>
            <a:r>
              <a:t>7. Global Reach and Fanbase (word count: 150)</a:t>
            </a:r>
          </a:p>
          <a:p>
            <a:pPr lvl="1"/>
            <a:r>
              <a:t>   7.1 International Support (word count: 75)</a:t>
            </a:r>
          </a:p>
          <a:p>
            <a:pPr lvl="1"/>
            <a:r>
              <a:t>   7.2 Global Branding and Merchandising (word count: 75)</a:t>
            </a:r>
          </a:p>
          <a:p>
            <a:pPr lvl="1"/>
          </a:p>
          <a:p>
            <a:pPr lvl="1"/>
            <a:r>
              <a:t>8. Recent Achievements and Challenges (word count: 200)</a:t>
            </a:r>
          </a:p>
          <a:p>
            <a:pPr lvl="1"/>
            <a:r>
              <a:t>   8.1 Top-Flight Finishes and European Competitions (word count: 100)</a:t>
            </a:r>
          </a:p>
          <a:p>
            <a:pPr lvl="1"/>
            <a:r>
              <a:t>   8.2 Challenges and Transition (word count: 100)</a:t>
            </a:r>
          </a:p>
          <a:p>
            <a:pPr lvl="1"/>
          </a:p>
          <a:p>
            <a:pPr lvl="1"/>
            <a:r>
              <a:t>9. Arsenal Women's Team (word count: 100)</a:t>
            </a:r>
          </a:p>
          <a:p>
            <a:pPr lvl="1"/>
            <a:r>
              <a:t>   9.1 Establishment and Success (word count: 50)</a:t>
            </a:r>
          </a:p>
          <a:p>
            <a:pPr lvl="1"/>
            <a:r>
              <a:t>   9.2 Women's Rivalries and Achievements (word count: 50)</a:t>
            </a:r>
          </a:p>
          <a:p>
            <a:pPr lvl="1"/>
          </a:p>
          <a:p>
            <a:pPr lvl="1"/>
            <a:r>
              <a:t>10. Conclusion (word count: 50)</a:t>
            </a:r>
          </a:p>
          <a:p>
            <a:pPr lvl="1"/>
          </a:p>
          <a:p>
            <a:pPr lvl="1"/>
            <a:r>
              <a:t>11. References (word count: 24)</a:t>
            </a:r>
          </a:p>
          <a:p>
            <a:pPr lvl="1"/>
          </a:p>
          <a:p>
            <a:pPr lvl="1"/>
            <a:r>
              <a:t>Note: The word counts provided are estimates and can be adjusted as per the requirements.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Highbury Stadium (word count: 75)</a:t>
            </a:r>
          </a:p>
        </p:txBody>
      </p:sp>
      <p:sp>
        <p:nvSpPr>
          <p:cNvPr id="3" name="Content Placeholder 2"/>
          <p:cNvSpPr>
            <a:spLocks noGrp="1"/>
          </p:cNvSpPr>
          <p:nvPr>
            <p:ph idx="1"/>
          </p:nvPr>
        </p:nvSpPr>
        <p:spPr/>
        <p:txBody>
          <a:bodyPr/>
          <a:lstStyle/>
          <a:p>
            <a:r>
              <a:t>Highbury Stadium, officially known as Arsenal Stadium, was a football stadium located in Highbury, North London. It was the home ground of Arsenal Football Club from 1913 to 2006. The stadium had a seating capacity of around 38,500 spectators. Highbury Stadium was known for its unique features, such as the Art Deco East and West Stands, the Clock End and the North Bank. It had a rich history and was a symbol of Arsenal's success and traditions for over 90 years.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Emirates Stadium (word count: 75)</a:t>
            </a:r>
          </a:p>
        </p:txBody>
      </p:sp>
      <p:sp>
        <p:nvSpPr>
          <p:cNvPr id="3" name="Content Placeholder 2"/>
          <p:cNvSpPr>
            <a:spLocks noGrp="1"/>
          </p:cNvSpPr>
          <p:nvPr>
            <p:ph idx="1"/>
          </p:nvPr>
        </p:nvSpPr>
        <p:spPr/>
        <p:txBody>
          <a:bodyPr/>
          <a:lstStyle/>
          <a:p>
            <a:r>
              <a:t>Emirates Stadium, located in Holloway, London, is the home stadium of Arsenal Football Club. Built in 2006, it has a seating capacity of 60,704, making it the third-largest stadium in England. The stadium boasts state-of-the-art facilities, including modern amenities for fans and players. With its iconic red and white exterior design, Emirates Stadium offers an electrifying atmosphere for football matches. It hosts domestic and international games, along with concerts and other events, serving as a popular sports and entertainment venue.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Key Personnel (word count: 100)</a:t>
            </a:r>
          </a:p>
        </p:txBody>
      </p:sp>
      <p:sp>
        <p:nvSpPr>
          <p:cNvPr id="3" name="Content Placeholder 2"/>
          <p:cNvSpPr>
            <a:spLocks noGrp="1"/>
          </p:cNvSpPr>
          <p:nvPr>
            <p:ph idx="1"/>
          </p:nvPr>
        </p:nvSpPr>
        <p:spPr/>
        <p:txBody>
          <a:bodyPr/>
          <a:lstStyle/>
          <a:p>
            <a:r>
              <a:t>Key personnel refers to the individuals who hold significant positions within an organization and play a crucial role in achieving its goals and objectives. These individuals possess specialized skills, knowledge, and expertise that contribute to the overall success of the company. There are typically four key personnel roles that are vital for the smooth functioning of any organization.</a:t>
            </a:r>
          </a:p>
          <a:p/>
          <a:p>
            <a:r>
              <a:t>1. Chief Executive Officer (CEO): The CEO is the highest-ranking executive who holds ultimate responsibility for the organization's strategic direction, overall operations, and financial performance. They make critical decisions, set goals, and drive the organization towards its vision.</a:t>
            </a:r>
          </a:p>
          <a:p/>
          <a:p>
            <a:r>
              <a:t>2. Chief Financial Officer (CFO): The CFO is responsible for managing the organization's finances, including financial planning, budgeting, accounting, and reporting. They analyze financial data, advise on investments and cost-cutting measures, and ensure compliance with financial regulations and policies.</a:t>
            </a:r>
          </a:p>
          <a:p/>
          <a:p>
            <a:r>
              <a:t>3. Chief Operations Officer (COO): The COO oversees the day-to-day operations of the organization and ensures that business processes and procedures are efficient and effective. They collaborate with other key personnel to implement strategies, monitor performance metrics, and drive operational improvements.</a:t>
            </a:r>
          </a:p>
          <a:p/>
          <a:p>
            <a:r>
              <a:t>4. Chief Marketing Officer (CMO): The CMO is responsible for developing and executing marketing strategies to promote the organization's products or services. They conduct market research, identify target audiences, plan marketing campaigns, and monitor the effectiveness of marketing efforts. The CMO works closely with the sales team to generate leads and enhance brand visibility.</a:t>
            </a:r>
          </a:p>
          <a:p/>
          <a:p>
            <a:r>
              <a:t>These key personnel roles are crucial for an organization's success as they provide leadership, expertise, and guidance in their respective areas. Their collaboration and effective management contribute to the overall growth and profitability of the organization.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4.1 Managers (word count: 50)</a:t>
            </a:r>
          </a:p>
        </p:txBody>
      </p:sp>
      <p:sp>
        <p:nvSpPr>
          <p:cNvPr id="3" name="Content Placeholder 2"/>
          <p:cNvSpPr>
            <a:spLocks noGrp="1"/>
          </p:cNvSpPr>
          <p:nvPr>
            <p:ph idx="1"/>
          </p:nvPr>
        </p:nvSpPr>
        <p:spPr/>
        <p:txBody>
          <a:bodyPr/>
          <a:lstStyle/>
          <a:p>
            <a:r>
              <a:t>Managers play a crucial role in organizations by planning, organizing, coordinating, and controlling resources to achieve organizational goals. They are responsible for making decisions, setting objectives, assigning tasks, and overseeing the work of employees. Additionally, managers are involved in budgeting, employee development, performance evaluations, and ensuring efficient use of resources. They are essential for driving productivity and ensuring the success of the organization.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4.2 Notable Players (word count: 50)</a:t>
            </a:r>
          </a:p>
        </p:txBody>
      </p:sp>
      <p:sp>
        <p:nvSpPr>
          <p:cNvPr id="3" name="Content Placeholder 2"/>
          <p:cNvSpPr>
            <a:spLocks noGrp="1"/>
          </p:cNvSpPr>
          <p:nvPr>
            <p:ph idx="1"/>
          </p:nvPr>
        </p:nvSpPr>
        <p:spPr/>
        <p:txBody>
          <a:bodyPr/>
          <a:lstStyle/>
          <a:p>
            <a:r>
              <a:t>4.2 Notable Players refers to a section in a sports-related context that highlights and provides information about significant players in a particular sport, team, or league. This section typically focuses on individuals who have achieved remarkable success, made significant contributions, or attained a significant status within their respective sports. The information presented may include details about their playing careers, achievements, records, honors, and impact on the game. The purpose of the 4.2 Notable Players section is to celebrate and recognize the accomplishments of these exceptional athletes.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Trophy Cabinet (word count: 150)</a:t>
            </a:r>
          </a:p>
        </p:txBody>
      </p:sp>
      <p:sp>
        <p:nvSpPr>
          <p:cNvPr id="3" name="Content Placeholder 2"/>
          <p:cNvSpPr>
            <a:spLocks noGrp="1"/>
          </p:cNvSpPr>
          <p:nvPr>
            <p:ph idx="1"/>
          </p:nvPr>
        </p:nvSpPr>
        <p:spPr/>
        <p:txBody>
          <a:bodyPr/>
          <a:lstStyle/>
          <a:p>
            <a:r>
              <a:t>The Trophy Cabinet is a display case or shelf designed to showcase and store trophies and other valuable or significant awards. It serves as a focal point to exhibit accomplishments and recognize achievements. Trophy Cabinets are commonly seen in schools, sports facilities, corporate offices, and homes.</a:t>
            </a:r>
          </a:p>
          <a:p/>
          <a:p>
            <a:r>
              <a:t>Typically made of glass or acrylic, the cabinet provides a clear view of the trophies displayed within. It may feature adjustable shelves, allowing for customization of the space to accommodate trophies of different shapes and sizes. Some cabinets also include built-in lighting to enhance the visual impact of the trophies.</a:t>
            </a:r>
          </a:p>
          <a:p/>
          <a:p>
            <a:r>
              <a:t>Trophy Cabinets are often designed with a lock or security feature to protect the valuable contents from theft or damage. They come in various styles, ranging from minimalist and modern to more elaborate and traditional designs, catering to different preferences and interior décors.</a:t>
            </a:r>
          </a:p>
          <a:p/>
          <a:p>
            <a:r>
              <a:t>Additionally, Trophy Cabinets can be personalized by engraving plaques or nameplates with relevant details such as the recipient's name, the occasion, and the date of the achievement. This adds a personal touch and memorializes the accomplishment.</a:t>
            </a:r>
          </a:p>
          <a:p/>
          <a:p>
            <a:r>
              <a:t>Overall, the Trophy Cabinet is an elegant and practical solution to proudly display and preserve trophies, symbolizing success and recognition in various fields.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League Titles (word count: 75)</a:t>
            </a:r>
          </a:p>
        </p:txBody>
      </p:sp>
      <p:sp>
        <p:nvSpPr>
          <p:cNvPr id="3" name="Content Placeholder 2"/>
          <p:cNvSpPr>
            <a:spLocks noGrp="1"/>
          </p:cNvSpPr>
          <p:nvPr>
            <p:ph idx="1"/>
          </p:nvPr>
        </p:nvSpPr>
        <p:spPr/>
        <p:txBody>
          <a:bodyPr/>
          <a:lstStyle/>
          <a:p>
            <a:r>
              <a:t>A 5.1 League Title refers to a specific classification within a sports league. It represents the highest level of achievement a team can attain within that league. Obtaining a 5.1 League Title means that a team has emerged victorious in its respective division or conference playoffs and has subsequently won the overall championship. This prestigious title is often associated with significant accomplishments, such as finishing the regular season with the best record, showcasing exceptional performance, and prevailing in intense competition against other top teams.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5.2 FA Cups and Other Domestic Trophies (word count: 75)</a:t>
            </a:r>
          </a:p>
        </p:txBody>
      </p:sp>
      <p:sp>
        <p:nvSpPr>
          <p:cNvPr id="3" name="Content Placeholder 2"/>
          <p:cNvSpPr>
            <a:spLocks noGrp="1"/>
          </p:cNvSpPr>
          <p:nvPr>
            <p:ph idx="1"/>
          </p:nvPr>
        </p:nvSpPr>
        <p:spPr/>
        <p:txBody>
          <a:bodyPr/>
          <a:lstStyle/>
          <a:p>
            <a:r>
              <a:t>The 5.2 FA Cups refers to the English Football Association (FA) Cup, which is one of the oldest and most prestigious football competitions in the world. It has been held annually since 1871. The "5.2" refers to the 52nd edition of the FA Cup. It involves teams from various tiers of English football, from professional clubs in the Premier League and English Football League to non-league teams.</a:t>
            </a:r>
          </a:p>
          <a:p/>
          <a:p>
            <a:r>
              <a:t>The FA Cup consists of multiple rounds, starting with qualifying rounds for lower-league teams to enter the main competition. The tournament culminates in the final, traditionally held at Wembley Stadium. The winning team earns the prestigious FA Cup trophy, which is a symbol of excellence in English football.</a:t>
            </a:r>
          </a:p>
          <a:p/>
          <a:p>
            <a:r>
              <a:t>Winning the FA Cup comes with several rewards. Firstly, the victorious team is granted automatic qualification to the UEFA Europa League, a prestigious European club competition. Additionally, the winning team gets to display the FA Cup trophy at their stadium and often celebrates this accomplishment with a victory parade.</a:t>
            </a:r>
          </a:p>
          <a:p/>
          <a:p>
            <a:r>
              <a:t>Apart from the FA Cup, there are several other domestic trophies in English football. One such trophy is the Football League Cup, commonly known as the League Cup or Carabao Cup due to sponsorship reasons. The League Cup is another knockout competition open to teams in the English Football League system. It provides an opportunity for lower-league teams to compete against their top-level counterparts.</a:t>
            </a:r>
          </a:p>
          <a:p/>
          <a:p>
            <a:r>
              <a:t>Another notable domestic trophy is the Community Shield. This annual match takes place at the beginning of the English football season and involves the winners of the previous season's Premier League and FA Cup. The match is held to raise funds for community-oriented causes and to determine the season's first silverware.</a:t>
            </a:r>
          </a:p>
          <a:p/>
          <a:p>
            <a:r>
              <a:t>Other domestic trophies include the EFL Trophy (formerly known as the Football League Trophy), which involves teams from the lower divisions of English football, and the FA Women's Cup, which is the female equivalent of the FA Cup.</a:t>
            </a:r>
          </a:p>
          <a:p/>
          <a:p>
            <a:r>
              <a:t>These domestic trophies add excitement and value to English football, giving teams the chance to showcase their skills and achieve success on both national and international stages.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Rivalries (word count: 100)</a:t>
            </a:r>
          </a:p>
        </p:txBody>
      </p:sp>
      <p:sp>
        <p:nvSpPr>
          <p:cNvPr id="3" name="Content Placeholder 2"/>
          <p:cNvSpPr>
            <a:spLocks noGrp="1"/>
          </p:cNvSpPr>
          <p:nvPr>
            <p:ph idx="1"/>
          </p:nvPr>
        </p:nvSpPr>
        <p:spPr/>
        <p:txBody>
          <a:bodyPr/>
          <a:lstStyle/>
          <a:p>
            <a:r>
              <a:t>Rivalries are intense and long-standing competitions or conflicts between individuals, groups, teams, or even nations. These rivalries can be found in various fields such as sports, business, politics, and entertainment. Here are six notable rivalries:</a:t>
            </a:r>
          </a:p>
          <a:p/>
          <a:p>
            <a:r>
              <a:t>1. The Yankees vs. Red Sox: The rivalry between the New York Yankees and the Boston Red Sox in Major League Baseball is one of the most famous and historic. Stemming from the early 20th century, this heated competition represents the clash between two iconic baseball cities.</a:t>
            </a:r>
          </a:p>
          <a:p/>
          <a:p>
            <a:r>
              <a:t>2. Apple vs. Microsoft: The rivalry between Apple Inc. and Microsoft Corporation has shaped the tech industry for decades. Started in the 1980s, this battle for supremacy in personal computing led to fierce competition in software, operating systems, and more recently, mobile devices.</a:t>
            </a:r>
          </a:p>
          <a:p/>
          <a:p>
            <a:r>
              <a:t>3. Coke vs. Pepsi: The ongoing rivalry between Coca-Cola and PepsiCo has dominated the beverage industry since the late 19th century. Known affectionately as the "cola wars," these two giant companies fiercely compete for market share, brand loyalty, and innovative product offerings.</a:t>
            </a:r>
          </a:p>
          <a:p/>
          <a:p>
            <a:r>
              <a:t>4. Real Madrid vs. Barcelona: In the world of soccer, the rivalry between Real Madrid and Barcelona, two of Spain's most successful teams, is legendary. Known as "El Clásico," their matches are watched by millions worldwide and embody the fierce regional and cultural divide between Catalonia and the Spanish capital.</a:t>
            </a:r>
          </a:p>
          <a:p/>
          <a:p>
            <a:r>
              <a:t>5. Marvel vs. DC: The rivalry between Marvel Comics and DC Comics has shaped the comic book industry for decades. These two publishing giants fiercely compete for readership, iconic characters, and blockbuster movies, with fans passionately debating the merits of superheroes like Spider-Man, Batman, and Superman.</a:t>
            </a:r>
          </a:p>
          <a:p/>
          <a:p>
            <a:r>
              <a:t>6. Tesla vs. traditional automakers: The rivalry between Tesla, the electric vehicle company, and traditional automakers such as Ford, General Motors, and Toyota represents the struggle between established industry players and disruptive newcomers. This competition revolves around technological innovation, sustainable transportation, and the future of the automotive industry.</a:t>
            </a:r>
          </a:p>
          <a:p/>
          <a:p>
            <a:r>
              <a:t>These rivalries often capture public attention, fuel passionate debates, and drive innovation and competitiveness, ultimately shaping their respective industries and leaving an indelible mark on popular culture.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6.1 North London Derby (word count: 50)</a:t>
            </a:r>
          </a:p>
        </p:txBody>
      </p:sp>
      <p:sp>
        <p:nvSpPr>
          <p:cNvPr id="3" name="Content Placeholder 2"/>
          <p:cNvSpPr>
            <a:spLocks noGrp="1"/>
          </p:cNvSpPr>
          <p:nvPr>
            <p:ph idx="1"/>
          </p:nvPr>
        </p:nvSpPr>
        <p:spPr/>
        <p:txBody>
          <a:bodyPr/>
          <a:lstStyle/>
          <a:p>
            <a:r>
              <a:t>The term "6.1 North London Derby" refers to a specific match played between two famous English football clubs, namely Arsenal and Tottenham Hotspur, both based in North London. The "6.1" aspect signifies a particularly significant victory or result achieved by one of these teams over the other. This football rivalry is characterized by intense competition, with both clubs having passionate fan bases and a long history of confrontations on the field.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of the various sections or chapters within a document or book, along with the page numbers on which they can be found. It serves as a roadmap for the reader, allowing them to quickly navigate the content and locate specific information within the document.</a:t>
            </a:r>
          </a:p>
          <a:p/>
          <a:p>
            <a:r>
              <a:t>The purpose of a Table of Contents is to provide a hierarchical overview of the document's structure, allowing readers to understand the organization and flow of the material. It is particularly useful in longer documents, such as books, manuals, research papers, or technical reports, where finding specific sections or topics could be time-consuming without a TOC.</a:t>
            </a:r>
          </a:p>
          <a:p/>
          <a:p>
            <a:r>
              <a:t>A well-constructed Table of Contents typically includes the main headings or chapters of the document, along with subheadings and, occasionally, sub-subheadings. Each entry in the TOC is accompanied by the corresponding page number or range of page numbers, helping readers locate specific sections quickly.</a:t>
            </a:r>
          </a:p>
          <a:p/>
          <a:p>
            <a:r>
              <a:t>The Table of Contents should be placed at the beginning of the document, usually after the title page and any acknowledgments. It is often formatted as a list with the headings indented and nested under their respective sections. The TOC may be organized numerically, alphabetically, or hierarchically, depending on the document's structure and formatting preferences.</a:t>
            </a:r>
          </a:p>
          <a:p/>
          <a:p>
            <a:r>
              <a:t>Creating a Table of Contents can be done manually, but many word processing software like Microsoft Word offer automatic tools to generate and update a TOC. These tools use headings or styles applied to the text to create links and page references automatically. This way, if changes are made to the document, such as adding or removing sections, the Table of Contents can be easily updated and remain accurate.</a:t>
            </a:r>
          </a:p>
          <a:p/>
          <a:p>
            <a:r>
              <a:t>In addition to aiding navigation, a Table of Contents can also give readers a sense of the document's content and help them decide which sections to focus on or skip, depending on their interests or specific information needs. It provides a quick overview of the overall structure of the document and allows readers to comprehend how the information is organized and presented.</a:t>
            </a:r>
          </a:p>
          <a:p/>
          <a:p>
            <a:r>
              <a:t>Overall, a well-crafted Table of Contents is an essential tool for improving the usability and accessibility of longer documents, making it easier for readers to find the desired content efficiently.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6.2 Other Notable Rivalries (word count: 50)</a:t>
            </a:r>
          </a:p>
        </p:txBody>
      </p:sp>
      <p:sp>
        <p:nvSpPr>
          <p:cNvPr id="3" name="Content Placeholder 2"/>
          <p:cNvSpPr>
            <a:spLocks noGrp="1"/>
          </p:cNvSpPr>
          <p:nvPr>
            <p:ph idx="1"/>
          </p:nvPr>
        </p:nvSpPr>
        <p:spPr/>
        <p:txBody>
          <a:bodyPr/>
          <a:lstStyle/>
          <a:p>
            <a:r>
              <a:t>6.2 Other Notable Rivalries:</a:t>
            </a:r>
          </a:p>
          <a:p/>
          <a:p>
            <a:r>
              <a:t>Rivalries in various fields have existed throughout history. While some are well-known, there are also other notable rivalries that are worth mentioning. Here are six examples:</a:t>
            </a:r>
          </a:p>
          <a:p/>
          <a:p>
            <a:r>
              <a:t>1. Coca-Cola vs. Pepsi: The rivalry between these two beverage giants began in the late 19th century and has persisted ever since. Both companies compete fiercely for market share in the soft drink industry, constantly rivaling each other through marketing campaigns, product innovations, and endorsements.</a:t>
            </a:r>
          </a:p>
          <a:p/>
          <a:p>
            <a:r>
              <a:t>2. Nike vs. Adidas: This intense rivalry exists in the sports apparel and footwear industry. Nike and Adidas are both renowned global brands that continuously strive to outdo one another in terms of design, athlete endorsements, and technological advancement, all in a bid to capture the attention of sports enthusiasts worldwide.</a:t>
            </a:r>
          </a:p>
          <a:p/>
          <a:p>
            <a:r>
              <a:t>3. Apple vs. Microsoft: The rivalry between these two tech giants dates back to the early days of personal computing. Apple and Microsoft have developed competing operating systems, software applications, and consumer electronic devices. This rivalry has shaped the technological landscape and consumer preferences over the years.</a:t>
            </a:r>
          </a:p>
          <a:p/>
          <a:p>
            <a:r>
              <a:t>4. Marvel vs. DC: In the realm of comic books and superhero entertainment, the rivalry between Marvel Comics and DC Comics is legendary. These two comic book publishers have created iconic characters and storylines, and fans often take sides in debates about which universe is superior in terms of storytelling, characters, and overall quality.</a:t>
            </a:r>
          </a:p>
          <a:p/>
          <a:p>
            <a:r>
              <a:t>5. Real Madrid vs. Barcelona: The rivalry between these Spanish football clubs, known as "El Clásico," is one of the biggest in world football. Real Madrid and Barcelona have a historic rivalry that transcends mere sport, with cultural, political, and regional factors adding an extra layer of intensity to their matches.</a:t>
            </a:r>
          </a:p>
          <a:p/>
          <a:p>
            <a:r>
              <a:t>6. McDonald's vs. Burger King: This fast-food rivalry symbolizes the competition between two global chains. Both McDonald's and Burger King have been engaged in an ongoing battle for dominance in the fast-food industry, focusing on areas such as menu variety, taste, pricing, and marketing strategies to attract consumers.</a:t>
            </a:r>
          </a:p>
          <a:p/>
          <a:p>
            <a:r>
              <a:t>These other notable rivalries offer a glimpse into the competitive nature of various industries, shaping markets, consumer choices, and popular culture. While each rivalry has its unique characteristics, they all share the common theme of two entities vying for superiority, driving innovation and captivating the attention of consumers across the globe.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Global Reach and Fanbase (word count: 150)</a:t>
            </a:r>
          </a:p>
        </p:txBody>
      </p:sp>
      <p:sp>
        <p:nvSpPr>
          <p:cNvPr id="3" name="Content Placeholder 2"/>
          <p:cNvSpPr>
            <a:spLocks noGrp="1"/>
          </p:cNvSpPr>
          <p:nvPr>
            <p:ph idx="1"/>
          </p:nvPr>
        </p:nvSpPr>
        <p:spPr/>
        <p:txBody>
          <a:bodyPr/>
          <a:lstStyle/>
          <a:p>
            <a:r>
              <a:t>Global Reach and Fanbase refers to the extent and diversity of a brand, product, or person's following and popularity worldwide. It signifies the ability to attract and engage a large and diverse audience across different countries, cultures, and languages. </a:t>
            </a:r>
          </a:p>
          <a:p/>
          <a:p>
            <a:r>
              <a:t>A strong global reach and fanbase are crucial for businesses and individuals seeking widespread recognition and success. It allows them to expand their customer base, increase sales, and establish an international presence. Moreover, it enhances their reputation and credibility, attracting potential investors, partners, and endorsers.</a:t>
            </a:r>
          </a:p>
          <a:p/>
          <a:p>
            <a:r>
              <a:t>In today's interconnected world, digital platforms such as social media, streaming services, and e-commerce play a significant role in expanding global reach and fanbase. They enable targeting and engaging audiences from various regions through localized content, language preferences, and tailored marketing strategies.</a:t>
            </a:r>
          </a:p>
          <a:p/>
          <a:p>
            <a:r>
              <a:t>Building a global fanbase requires a deep understanding of local cultures, preferences, and trends. Adapting content, marketing campaigns, and outreach efforts to specific regions helps to establish a stronger connection with the target audience, leading to increased engagement and loyalty.</a:t>
            </a:r>
          </a:p>
          <a:p/>
          <a:p>
            <a:r>
              <a:t>Moreover, collaborations with international influencers, partnerships with local businesses, and participation in global events and initiatives can all contribute to expanding a global reach and fanbase.</a:t>
            </a:r>
          </a:p>
          <a:p/>
          <a:p>
            <a:r>
              <a:t>Ultimately, achieving a strong global reach and fanbase requires a combination of targeted marketing efforts, engaging content, and continuous adaptation to the ever-evolving global landscape.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7.1 International Support (word count: 75)</a:t>
            </a:r>
          </a:p>
        </p:txBody>
      </p:sp>
      <p:sp>
        <p:nvSpPr>
          <p:cNvPr id="3" name="Content Placeholder 2"/>
          <p:cNvSpPr>
            <a:spLocks noGrp="1"/>
          </p:cNvSpPr>
          <p:nvPr>
            <p:ph idx="1"/>
          </p:nvPr>
        </p:nvSpPr>
        <p:spPr/>
        <p:txBody>
          <a:bodyPr/>
          <a:lstStyle/>
          <a:p>
            <a:r>
              <a:t>7.1 International Support refers to the assistance provided to individuals or organizations in international contexts. It involves various activities, such as technical guidance, information sharing, advocacy, and financial aid, aimed at promoting cooperation and development across borders. International support typically addresses issues like humanitarian relief, peacebuilding, economic development, and environmental protection. It may be offered by governments, non-governmental organizations (NGOs), intergovernmental organizations (IGOs), and donor agencies through initiatives like grants, capacity building programs, training, and direct interventions. Its purpose is to foster global partnerships and address global challenges effectively.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7.2 Global Branding and Merchandising (word count: 75)</a:t>
            </a:r>
          </a:p>
        </p:txBody>
      </p:sp>
      <p:sp>
        <p:nvSpPr>
          <p:cNvPr id="3" name="Content Placeholder 2"/>
          <p:cNvSpPr>
            <a:spLocks noGrp="1"/>
          </p:cNvSpPr>
          <p:nvPr>
            <p:ph idx="1"/>
          </p:nvPr>
        </p:nvSpPr>
        <p:spPr/>
        <p:txBody>
          <a:bodyPr/>
          <a:lstStyle/>
          <a:p>
            <a:r>
              <a:t>Global branding and merchandising refers to the strategy of establishing a consistent brand image and marketing merchandise worldwide. It involves creating a unified brand identity that resonates with consumers across different countries and cultures. This includes developing global marketing campaigns, designing products with universal appeal, and adopting standardized brand elements such as logos, slogans, and packaging. By effectively globalizing their brand, companies can enhance brand recognition, increase market share, and create a strong global presence.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Recent Achievements and Challenges (word count: 200)</a:t>
            </a:r>
          </a:p>
        </p:txBody>
      </p:sp>
      <p:sp>
        <p:nvSpPr>
          <p:cNvPr id="3" name="Content Placeholder 2"/>
          <p:cNvSpPr>
            <a:spLocks noGrp="1"/>
          </p:cNvSpPr>
          <p:nvPr>
            <p:ph idx="1"/>
          </p:nvPr>
        </p:nvSpPr>
        <p:spPr/>
        <p:txBody>
          <a:bodyPr/>
          <a:lstStyle/>
          <a:p>
            <a:r>
              <a:t>8. Recent Achievements and Challenges:</a:t>
            </a:r>
          </a:p>
          <a:p/>
          <a:p>
            <a:r>
              <a:t>In the past few years, there have been several notable achievements and challenges across various sectors. This article will highlight some of the key developments and obstacles faced during this time.</a:t>
            </a:r>
          </a:p>
          <a:p/>
          <a:p>
            <a:r>
              <a:t>One significant achievement has been the advancements in renewable energy. Governments and private companies have made significant investments in solar, wind, and hydro power, resulting in an increased share of clean energy in the global energy mix. This shift is crucial in mitigating climate change and reducing reliance on fossil fuels.</a:t>
            </a:r>
          </a:p>
          <a:p/>
          <a:p>
            <a:r>
              <a:t>Additionally, the healthcare sector has made significant progress in recent years. Breakthroughs in medical research have led to the development of new treatments and therapies for various diseases. The use of artificial intelligence in healthcare has also provided new opportunities for diagnosis and precision medicine.</a:t>
            </a:r>
          </a:p>
          <a:p/>
          <a:p>
            <a:r>
              <a:t>Furthermore, the technology sector has witnessed remarkable breakthroughs. Innovations in artificial intelligence, virtual reality, and blockchain have transformed industries such as finance, entertainment, and transportation. These advancements have not only enhanced efficiency but also changed the way people interact and conduct business.</a:t>
            </a:r>
          </a:p>
          <a:p/>
          <a:p>
            <a:r>
              <a:t>However, alongside these achievements, there have also been challenges. One of the foremost challenges is the ongoing global pandemic, resulting from the outbreak of the COVID-19 virus. This has had a significant impact on societies, economies, and healthcare systems globally, necessitating innovative approaches to handle the crisis effectively.</a:t>
            </a:r>
          </a:p>
          <a:p/>
          <a:p>
            <a:r>
              <a:t>Moreover, the growing threat of cyberattacks and data breaches has posed a significant challenge for organizations and governments alike. With increasing reliance on digital infrastructure, safeguarding sensitive information and maintaining data integrity has become paramount.</a:t>
            </a:r>
          </a:p>
          <a:p/>
          <a:p>
            <a:r>
              <a:t>In conclusion, recent years have witnessed remarkable achievements in renewable energy, healthcare, and technology sectors. However, challenges such as the COVID-19 pandemic and the rise of cyber threats have called for continued innovation and resilience to overcome obstacles and ensure progress in the future.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8.1 Top-Flight Finishes and European Competitions (word count: 100)</a:t>
            </a:r>
          </a:p>
        </p:txBody>
      </p:sp>
      <p:sp>
        <p:nvSpPr>
          <p:cNvPr id="3" name="Content Placeholder 2"/>
          <p:cNvSpPr>
            <a:spLocks noGrp="1"/>
          </p:cNvSpPr>
          <p:nvPr>
            <p:ph idx="1"/>
          </p:nvPr>
        </p:nvSpPr>
        <p:spPr/>
        <p:txBody>
          <a:bodyPr/>
          <a:lstStyle/>
          <a:p>
            <a:r>
              <a:t>8.1 Top-Flight Finishes refers to the final standings of football teams in the top leagues of various countries. In European competitions, these teams compete against each other to determine the best club in Europe. European competitions include the UEFA Champions League and the UEFA Europa League.</a:t>
            </a:r>
          </a:p>
          <a:p/>
          <a:p>
            <a:r>
              <a:t>The UEFA Champions League is the most prestigious club competition in Europe. It features top teams from different leagues competing against each other in a tournament format. The competition starts with a group stage, followed by knockout rounds. The final is usually held in May, where the two best teams compete for the title.</a:t>
            </a:r>
          </a:p>
          <a:p/>
          <a:p>
            <a:r>
              <a:t>The UEFA Europa League is the second-tier club competition in Europe. It includes teams that did not qualify for the Champions League, as well as those that finished lower in their domestic leagues. Like the Champions League, it involves a group stage and knockout rounds, with the final held in May.</a:t>
            </a:r>
          </a:p>
          <a:p/>
          <a:p>
            <a:r>
              <a:t>Both competitions offer great opportunities for teams to showcase their skills and achieve recognition on a continental level. Successful performances in European competitions can lead to a club's reputation being elevated, increased revenue from prize money and sponsorship deals, and the chance to attract talented players.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8.2 Challenges and Transition (word count: 100)</a:t>
            </a:r>
          </a:p>
        </p:txBody>
      </p:sp>
      <p:sp>
        <p:nvSpPr>
          <p:cNvPr id="3" name="Content Placeholder 2"/>
          <p:cNvSpPr>
            <a:spLocks noGrp="1"/>
          </p:cNvSpPr>
          <p:nvPr>
            <p:ph idx="1"/>
          </p:nvPr>
        </p:nvSpPr>
        <p:spPr/>
        <p:txBody>
          <a:bodyPr/>
          <a:lstStyle/>
          <a:p>
            <a:r>
              <a:t>8.2 Challenges and Transition refers to a chapter in a book or a section in an academic or professional report that focuses on the obstacles and changes faced in a particular context. This section aims to explore the difficulties and shifts encountered during a specific period or within a specific situation.</a:t>
            </a:r>
          </a:p>
          <a:p/>
          <a:p>
            <a:r>
              <a:t>Within this chapter or section, the challenges are identified and analyzed in detail. These challenges can vary depending on the topic being discussed. It could involve technological, environmental, social, or economic hurdles that need to be overcome.</a:t>
            </a:r>
          </a:p>
          <a:p/>
          <a:p>
            <a:r>
              <a:t>Moreover, the section also delves into the transition process. It describes the steps, actions, or strategies that are undertaken to move from one state or situation to another. This could involve changes in policies, practices, or systems, or adaptations to new circumstances.</a:t>
            </a:r>
          </a:p>
          <a:p/>
          <a:p>
            <a:r>
              <a:t>The purpose of this section is to provide a comprehensive understanding of the challenges faced and the measures taken to facilitate a smooth transition. It may include case studies, data analysis, or expert opinions to support the discussion. Additionally, the section may discuss the implications of these challenges and transitions on various stakeholders or the broader context.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Arsenal Women's Team (word count: 100)</a:t>
            </a:r>
          </a:p>
        </p:txBody>
      </p:sp>
      <p:sp>
        <p:nvSpPr>
          <p:cNvPr id="3" name="Content Placeholder 2"/>
          <p:cNvSpPr>
            <a:spLocks noGrp="1"/>
          </p:cNvSpPr>
          <p:nvPr>
            <p:ph idx="1"/>
          </p:nvPr>
        </p:nvSpPr>
        <p:spPr/>
        <p:txBody>
          <a:bodyPr/>
          <a:lstStyle/>
          <a:p>
            <a:r>
              <a:t>The Arsenal Women's Team is a professional football team based in London, England. They are affiliated with the Arsenal Football Club. The team was established in 1987 and has since become one of the most successful women's football teams in England. The Arsenal Women's Team competes in the Women's Super League, the top tier of women's football in England. They have won numerous domestic and international titles, including 15 Women's FA Cup titles, 14 Women's Premier League titles, and the UEFA Women's Champions League in 2007. The team's home ground is Meadow Park, located in Borehamwood, Hertfordshire.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9.1 Establishment and Success (word count: 50)</a:t>
            </a:r>
          </a:p>
        </p:txBody>
      </p:sp>
      <p:sp>
        <p:nvSpPr>
          <p:cNvPr id="3" name="Content Placeholder 2"/>
          <p:cNvSpPr>
            <a:spLocks noGrp="1"/>
          </p:cNvSpPr>
          <p:nvPr>
            <p:ph idx="1"/>
          </p:nvPr>
        </p:nvSpPr>
        <p:spPr/>
        <p:txBody>
          <a:bodyPr/>
          <a:lstStyle/>
          <a:p>
            <a:r>
              <a:t>Establishment and success are two integral components of any endeavor or enterprise. In the context of a business, establishment refers to the initial stages of creating and setting up a new venture. This involves various tasks such as formulating a business plan, securing funding, registering the business, hiring employees, and acquiring necessary resources.</a:t>
            </a:r>
          </a:p>
          <a:p/>
          <a:p>
            <a:r>
              <a:t>The establishment phase requires careful planning and preparation to ensure a solid foundation for the business. This includes identifying the target market, conducting market research, and developing marketing strategies to effectively reach potential customers. Additionally, legal and regulatory compliance must be adhered to in order to operate within the confines of the law.</a:t>
            </a:r>
          </a:p>
          <a:p/>
          <a:p>
            <a:r>
              <a:t>Once the establishment phase is completed, the focus shifts to achieving success. Success can be defined in various ways depending on the goals of the business. It can be measured in terms of profitability, market share, customer satisfaction, brand recognition, or other key performance indicators.</a:t>
            </a:r>
          </a:p>
          <a:p/>
          <a:p>
            <a:r>
              <a:t>To achieve success, businesses must implement effective strategies across various aspects of their operations. This includes product or service development, marketing and sales, customer relationship management, financial management, and operations management. Additionally, businesses must continuously adapt and innovate to stay competitive in ever-evolving markets.</a:t>
            </a:r>
          </a:p>
          <a:p/>
          <a:p>
            <a:r>
              <a:t>Success also relies heavily on strong leadership and a motivated and skilled workforce. Effective communication, collaboration, and a positive company culture are key factors that contribute to the success of a business. Building and nurturing relationships with customers, suppliers, and strategic partners is also crucial.</a:t>
            </a:r>
          </a:p>
          <a:p/>
          <a:p>
            <a:r>
              <a:t>Regular monitoring and evaluation of performance indicators are essential to track progress towards achieving success. This allows businesses to identify areas for improvement and make necessary adjustments to their strategies and operations.</a:t>
            </a:r>
          </a:p>
          <a:p/>
          <a:p>
            <a:r>
              <a:t>In summary, the establishment and success of a business go hand in hand. The establishment phase lays the foundation for the business, while success is achieved through effective strategies, strong leadership, a motivated workforce, and continuous adaptation and innovation. Monitoring and evaluation are critical to ensure progress towards desired goals.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9.2 Women's Rivalries and Achievements (word count: 50)</a:t>
            </a:r>
          </a:p>
        </p:txBody>
      </p:sp>
      <p:sp>
        <p:nvSpPr>
          <p:cNvPr id="3" name="Content Placeholder 2"/>
          <p:cNvSpPr>
            <a:spLocks noGrp="1"/>
          </p:cNvSpPr>
          <p:nvPr>
            <p:ph idx="1"/>
          </p:nvPr>
        </p:nvSpPr>
        <p:spPr/>
        <p:txBody>
          <a:bodyPr/>
          <a:lstStyle/>
          <a:p>
            <a:r>
              <a:t>In the realm of women's sports, there have been numerous rivalries and noteworthy achievements that have captivated both fans and athletes alike. These rivalries, often fueled by fierce competition and determination, have spurred remarkable feats and milestones within women's sports history.</a:t>
            </a:r>
          </a:p>
          <a:p/>
          <a:p>
            <a:r>
              <a:t>One prominent rivalry can be found in tennis, between two legendary players, Serena Williams and Venus Williams. The dynamic between these sisters has produced enthralling matches and intense battles on the court. Their rivalry has not only showcased their individual talents but has also elevated women's tennis to new heights. Both Serena and Venus have achieved remarkable accomplishments throughout their careers, such as winning multiple Grand Slam titles and holding the top rankings in women's tennis.</a:t>
            </a:r>
          </a:p>
          <a:p/>
          <a:p>
            <a:r>
              <a:t>Another gripping rivalry can be seen in soccer, particularly between the United States and Canada. These two powerhouses have consistently pushed each other to the limit, creating high-stakes encounters that have captivated audiences worldwide. Their battles on the soccer field have not only highlighted the skill and determination of the players involved but have also contributed to the growth and popularity of women's soccer.</a:t>
            </a:r>
          </a:p>
          <a:p/>
          <a:p>
            <a:r>
              <a:t>Apart from rivalries, notable achievements by female athletes have also left a lasting impact in the world of sports. For instance, the dominance of gymnast Simone Biles has been nothing short of extraordinary. With her unparalleled athleticism and precision, she has achieved numerous world championship titles, setting new standards in the sport.</a:t>
            </a:r>
          </a:p>
          <a:p/>
          <a:p>
            <a:r>
              <a:t>Another remarkable achievement is found in the world of swimming, with the legendary swimmer Katie Ledecky. Ledecky's unmatched speed and endurance have led her to break multiple world records and earn multiple Olympic gold medals. Her achievements have solidified her status as one of the greatest swimmers of all time and have inspired a new generation of female swimmers.</a:t>
            </a:r>
          </a:p>
          <a:p/>
          <a:p>
            <a:r>
              <a:t>In conclusion, women's sports have witnessed several enthralling rivalries and remarkable achievements, showcasing the immense talent, determination, and skill of female athletes across various disciplines. These rivalries and accomplishments have not only elevated the level of competition but have also paved the way for greater recognition and respect for women's sports on a global scale.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(word count: 100)</a:t>
            </a:r>
          </a:p>
        </p:txBody>
      </p:sp>
      <p:sp>
        <p:nvSpPr>
          <p:cNvPr id="3" name="Content Placeholder 2"/>
          <p:cNvSpPr>
            <a:spLocks noGrp="1"/>
          </p:cNvSpPr>
          <p:nvPr>
            <p:ph idx="1"/>
          </p:nvPr>
        </p:nvSpPr>
        <p:spPr/>
        <p:txBody>
          <a:bodyPr/>
          <a:lstStyle/>
          <a:p>
            <a:r>
              <a:t>Introduction serves as the opening section of any piece of writing, providing a brief overview and setting the context for the topic at hand. In this section, the writer aims to capture the reader's attention and introduce the main purpose or argument of the content. The introduction typically includes background information, relevant facts, and an informative thesis statement. It is essential for the introduction to be concise, engaging, and coherent, as it sets the tone for the rest of the document. The length of an introduction may vary depending on the type of writing, but it usually ranges from a few sentences to a paragraph or two.</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Conclusion (word count: 50)</a:t>
            </a:r>
          </a:p>
        </p:txBody>
      </p:sp>
      <p:sp>
        <p:nvSpPr>
          <p:cNvPr id="3" name="Content Placeholder 2"/>
          <p:cNvSpPr>
            <a:spLocks noGrp="1"/>
          </p:cNvSpPr>
          <p:nvPr>
            <p:ph idx="1"/>
          </p:nvPr>
        </p:nvSpPr>
        <p:spPr/>
        <p:txBody>
          <a:bodyPr/>
          <a:lstStyle/>
          <a:p>
            <a:r>
              <a:t>A conclusion is the final paragraph or section of a written piece that summarizes the main points and brings the text to a close. It serves to provide closure and wrap up the argument or ideas presented in the body of the work. A well-written conclusion restates the thesis or main point, reminds the reader of the key supporting evidence or arguments, and may offer a final thought or call to action. It is essential in helping readers understand the significance and implications of the information provided throughout the text.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References (word count: 24)</a:t>
            </a:r>
          </a:p>
        </p:txBody>
      </p:sp>
      <p:sp>
        <p:nvSpPr>
          <p:cNvPr id="3" name="Content Placeholder 2"/>
          <p:cNvSpPr>
            <a:spLocks noGrp="1"/>
          </p:cNvSpPr>
          <p:nvPr>
            <p:ph idx="1"/>
          </p:nvPr>
        </p:nvSpPr>
        <p:spPr/>
        <p:txBody>
          <a:bodyPr/>
          <a:lstStyle/>
          <a:p>
            <a:r>
              <a:t>References are a crucial part of any academic or research work. They provide a list of sources that have been cited within a document, allowing readers to verify the information presented and explore further on the topic. References typically include details like the author's name, title of the article or book, publication date, and the source's publication or website. </a:t>
            </a:r>
          </a:p>
          <a:p/>
          <a:p>
            <a:r>
              <a:t>In academic writing, references serve multiple purposes. They lend credibility to the ideas and arguments put forth by the author, demonstrating that the information is based on reliable sources. References also enable readers to locate the original sources, helping them delve into the subject matter and evaluate the author's research. Furthermore, references allow for proper attribution of ideas and avoid plagiarism, ensuring that credit is given to the original authors.</a:t>
            </a:r>
          </a:p>
          <a:p/>
          <a:p>
            <a:r>
              <a:t>There are various citation styles used for references, such as APA (American Psychological Association), MLA (Modern Language Association), and Chicago, each with its own set of rules and formatting guidelines. When creating a reference list, it is important to adhere to the specific style requirements to ensure consistency and accuracy.</a:t>
            </a:r>
          </a:p>
          <a:p/>
          <a:p>
            <a:r>
              <a:t>In addition to in-text citations, where sources are acknowledged within the text of the document, a separate references page is usually included at the end of the document. The references are listed alphabetically by the author's last name or, in the case of multiple authors, by the first author's last name. This page provides all the necessary information for readers to locate and retrieve the cited sources.</a:t>
            </a:r>
          </a:p>
          <a:p/>
          <a:p>
            <a:r>
              <a:t>Properly documenting and organizing references is not only important for academic integrity but also facilitates knowledge sharing and scholarly communication. By including comprehensive and accurate references, authors contribute to the body of knowledge and allow future researchers to build upon their work.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word counts provided are estimates and can be adjusted as per the requirements.</a:t>
            </a:r>
          </a:p>
        </p:txBody>
      </p:sp>
      <p:sp>
        <p:nvSpPr>
          <p:cNvPr id="3" name="Content Placeholder 2"/>
          <p:cNvSpPr>
            <a:spLocks noGrp="1"/>
          </p:cNvSpPr>
          <p:nvPr>
            <p:ph idx="1"/>
          </p:nvPr>
        </p:nvSpPr>
        <p:spPr/>
        <p:txBody>
          <a:bodyPr/>
          <a:lstStyle/>
          <a:p>
            <a:r>
              <a:t>The phrase "Note: The word counts provided are estimates and can be adjusted as per the requirements" is commonly used in content creation to inform readers or writers about the flexibility of word count guidelines.</a:t>
            </a:r>
          </a:p>
          <a:p/>
          <a:p>
            <a:r>
              <a:t>When creating content, especially for publications or assignments, word count guidelines are often provided. These guidelines indicate the expected length of the content. However, it is important to note that these word counts are not always exact, and they can be adjusted according to the specific requirements or preferences of the intended audience or the content creator.</a:t>
            </a:r>
          </a:p>
          <a:p/>
          <a:p>
            <a:r>
              <a:t>The inclusion of the phrase "Note: The word counts provided are estimates and can be adjusted as per the requirements" serves to communicate to the readers or writers that the given word count is not set in stone and can be modified if necessary. This flexibility allows for modifications to be made to accommodate the content's needs, such as additional information, more comprehensive explanations, or a concise approach.</a:t>
            </a:r>
          </a:p>
          <a:p/>
          <a:p>
            <a:r>
              <a:t>By acknowledging that the word counts provided are only estimates, it provides both the reader and writer with the freedom to adapt the content to best suit the intended purpose, message, or target audience. It also provides a level of reassurance, as it alleviates the pressure of strictly adhering to a fixed word count and encourages creativity and adaptability in the content creation process.</a:t>
            </a:r>
          </a:p>
          <a:p/>
          <a:p>
            <a:r>
              <a:t>In summary, "Note: The word counts provided are estimates and can be adjusted as per the requirements" is a reminder that the specified word count is not absolute and can be modified if needed. This phrase allows for greater flexibility and customization in content creation based on the specific needs and goals of the content.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Overview of Arsenal (word count: 50)</a:t>
            </a:r>
          </a:p>
        </p:txBody>
      </p:sp>
      <p:sp>
        <p:nvSpPr>
          <p:cNvPr id="3" name="Content Placeholder 2"/>
          <p:cNvSpPr>
            <a:spLocks noGrp="1"/>
          </p:cNvSpPr>
          <p:nvPr>
            <p:ph idx="1"/>
          </p:nvPr>
        </p:nvSpPr>
        <p:spPr/>
        <p:txBody>
          <a:bodyPr/>
          <a:lstStyle/>
          <a:p>
            <a:r>
              <a:t>Arsenal Football Club is a professional soccer team based in North London, England. Established in 1886, Arsenal is one of the most successful and popular teams in English football. The club has won numerous domestic and international honours, including 13 league titles, 14 FA Cups, and 2 UEFA Cups. With a rich history and tradition, Arsenal is known for its attractive playing style, development of young players, and its iconic stadium, the Emirates Stadium.</a:t>
            </a:r>
          </a:p>
          <a:p/>
          <a:p>
            <a:r>
              <a:t>The club's nickname, "The Gunners," derives from its founding roots in the Woolwich Arsenal munitions factory. Arsenal's traditional team colors are red and white, which are reflected in their home kit. The team's logo features a canon, another reference to the club's origins.</a:t>
            </a:r>
          </a:p>
          <a:p/>
          <a:p>
            <a:r>
              <a:t>In terms of its playing style, Arsenal has gained a reputation for playing attacking football, focusing on quick passing, movement, and technical skill. Over the years, the club has been known for nurturing young talents and promoting an attractive brand of football, becoming a symbol of innovation and creativity.</a:t>
            </a:r>
          </a:p>
          <a:p/>
          <a:p>
            <a:r>
              <a:t>The club's home ground, the Emirates Stadium, is located in the borough of Islington, North London. With a seating capacity of over 60,000, it is one of the largest stadiums in England. The stadium was inaugurated in 2006, replacing Arsenal's previous home, Highbury Stadium. The Emirates Stadium is known for its modern facilities and impressive architecture, providing supporters with an unforgettable matchday experience.</a:t>
            </a:r>
          </a:p>
          <a:p/>
          <a:p>
            <a:r>
              <a:t>Off the field, Arsenal has a loyal fan base known as the "Gooners." The club has a global following, with fans from all around the world. Arsenal's matches are broadcasted to millions of viewers worldwide, showcasing the club's popularity and reach.</a:t>
            </a:r>
          </a:p>
          <a:p/>
          <a:p>
            <a:r>
              <a:t>In recent years, Arsenal has faced some challenges in terms of on-pitch performance, but the club continues to strive for success and remains a prominent force in English football. Under the management of Mikel Arteta, Arsenal is committed to revitalizing its legacy and reclaiming its position among the top contenders in the Premier League and European competitions. With a rich history and passionate fanbase, Arsenal Football Club continues to captivate and inspire football enthusiasts worldwide.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History of Arsenal (word count: 50)</a:t>
            </a:r>
          </a:p>
        </p:txBody>
      </p:sp>
      <p:sp>
        <p:nvSpPr>
          <p:cNvPr id="3" name="Content Placeholder 2"/>
          <p:cNvSpPr>
            <a:spLocks noGrp="1"/>
          </p:cNvSpPr>
          <p:nvPr>
            <p:ph idx="1"/>
          </p:nvPr>
        </p:nvSpPr>
        <p:spPr/>
        <p:txBody>
          <a:bodyPr/>
          <a:lstStyle/>
          <a:p>
            <a:r>
              <a:t>The history of Arsenal Football Club dates back to 1886 when it was founded as Dial Square by workers at the Royal Arsenal in Woolwich, London. Renamed Royal Arsenal shortly after, the club turned professional in 1891 and joined the Football League in 1893. In 1913, the club moved to Highbury, where they remained until 2006. Under legendary manager Herbert Chapman, Arsenal achieved success in the 1930s, winning their first major trophies including the 1930 FA Cup and the 1931 and 1933 league titles. Post-World War II, Arsenal enjoyed further success under manager Bertie Mee, winning the league title in 1971 and FA Cup in 1971 and 1979. The appointment of George Graham in 1986 marked a dominant period for the club, with league titles in 1989 and 1991, as well as the Cup Winners' Cup in 1994. French manager Arsène Wenger took charge in 1996 and led Arsenal to unprecedented success, including three Premier League titles in 1998, 2002, and 2004, as well as seven FA Cup triumphs. In 2006, the club moved to the Emirates Stadium, where they continue to compete at the highest level of English football.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The Formation Years (word count: 150)</a:t>
            </a:r>
          </a:p>
        </p:txBody>
      </p:sp>
      <p:sp>
        <p:nvSpPr>
          <p:cNvPr id="3" name="Content Placeholder 2"/>
          <p:cNvSpPr>
            <a:spLocks noGrp="1"/>
          </p:cNvSpPr>
          <p:nvPr>
            <p:ph idx="1"/>
          </p:nvPr>
        </p:nvSpPr>
        <p:spPr/>
        <p:txBody>
          <a:bodyPr/>
          <a:lstStyle/>
          <a:p>
            <a:r>
              <a:t>The Formation Years refer to a crucial phase in the development of an individual. It is a period characterized by rapid physical, cognitive, emotional, and social growth, typically spanning from early childhood to adolescence. During this time, children acquire fundamental skills and knowledge that will shape their future.</a:t>
            </a:r>
          </a:p>
          <a:p/>
          <a:p>
            <a:r>
              <a:t>Physically, young children undergo significant changes, such as fine and gross motor skill development, growth spurts, and the maturation of their sensory systems. Cognitive abilities also flourish during the Formation Years, as children explore and understand the world through play, observation, and problem-solving. They develop language skills, memory, and critical thinking abilities, setting the stage for academic learning.</a:t>
            </a:r>
          </a:p>
          <a:p/>
          <a:p>
            <a:r>
              <a:t>Emotionally, children experience a range of feelings and learn to navigate their own emotions and relationships with others. They begin to develop their own self-identity and gain a sense of independence. Socially, children engage in interactions with peers and adults, learning important social skills such as sharing, empathy, teamwork, and conflict resolution.</a:t>
            </a:r>
          </a:p>
          <a:p/>
          <a:p>
            <a:r>
              <a:t>The Formation Years are crucial because they lay the foundation for future growth and development. Adequate stimulation, nutrition, education, and a nurturing environment are essential during this period to ensure optimal development. Positive experiences and supportive relationships during the Formation Years contribute to building a healthy self-esteem, resilience, and a well-rounded individual.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Founding of Arsenal (word count: 50)</a:t>
            </a:r>
          </a:p>
        </p:txBody>
      </p:sp>
      <p:sp>
        <p:nvSpPr>
          <p:cNvPr id="3" name="Content Placeholder 2"/>
          <p:cNvSpPr>
            <a:spLocks noGrp="1"/>
          </p:cNvSpPr>
          <p:nvPr>
            <p:ph idx="1"/>
          </p:nvPr>
        </p:nvSpPr>
        <p:spPr/>
        <p:txBody>
          <a:bodyPr/>
          <a:lstStyle/>
          <a:p>
            <a:r>
              <a:t>The founding of Arsenal dates back to 1886 when a group of munitions workers from Woolwich decided to form a football team. Originally known as Dial Square, it was later renamed Royal Arsenal and eventually became Arsenal Football Club. The team played their first match in December 1886 and continued to grow in popularity, eventually reaching professional status in 1891.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Early Years and Joining the Football League (word count: 100)</a:t>
            </a:r>
          </a:p>
        </p:txBody>
      </p:sp>
      <p:sp>
        <p:nvSpPr>
          <p:cNvPr id="3" name="Content Placeholder 2"/>
          <p:cNvSpPr>
            <a:spLocks noGrp="1"/>
          </p:cNvSpPr>
          <p:nvPr>
            <p:ph idx="1"/>
          </p:nvPr>
        </p:nvSpPr>
        <p:spPr/>
        <p:txBody>
          <a:bodyPr/>
          <a:lstStyle/>
          <a:p>
            <a:r>
              <a:t>2.2 Early Years and Joining the Football League</a:t>
            </a:r>
          </a:p>
          <a:p/>
          <a:p>
            <a:r>
              <a:t>During the early years of football, the sport gradually gained popularity and evolved into a more organized and formalized game. This period, often referred to as the formative years of football, laid the foundation for the sport as we know it today.</a:t>
            </a:r>
          </a:p>
          <a:p/>
          <a:p>
            <a:r>
              <a:t>In the late 19th century, football clubs began to emerge across various regions of the United Kingdom. These clubs were often formed by groups of individuals who shared a passion for the game and wanted to participate in organized competitions.</a:t>
            </a:r>
          </a:p>
          <a:p/>
          <a:p>
            <a:r>
              <a:t>As the popularity of football grew, the need for a more structured format became apparent. In 1888, the Football League was established in England, becoming the world's first professional football league. The founding members of the league were 12 clubs, including well-known teams like Aston Villa, Everton, and Sunderland.</a:t>
            </a:r>
          </a:p>
          <a:p/>
          <a:p>
            <a:r>
              <a:t>The creation of the Football League brought about essential changes in the sport. It introduced a system of organized league competition, with teams playing against each other in a scheduled fixture list. This format allowed for a fair and regulated environment where teams could compete for a championship title.</a:t>
            </a:r>
          </a:p>
          <a:p/>
          <a:p>
            <a:r>
              <a:t>Furthermore, the Football League standardized the rules of the game, ensuring consistency across participating clubs. This standardization enhanced the quality and fairness of matches, as teams knew what to expect and could play under the same set of rules.</a:t>
            </a:r>
          </a:p>
          <a:p/>
          <a:p>
            <a:r>
              <a:t>Joining the Football League was a significant milestone for football clubs during this period. It granted them the opportunity to compete against other professional teams, showcase their skills, and earn recognition within the football community.</a:t>
            </a:r>
          </a:p>
          <a:p/>
          <a:p>
            <a:r>
              <a:t>However, to join the Football League, clubs had to meet certain criteria, including having suitable stadiums, financial stability, and a competent team. This ensured that only well-established and capable clubs gained entry into the league.</a:t>
            </a:r>
          </a:p>
          <a:p/>
          <a:p>
            <a:r>
              <a:t>The early years of the Football League marked a turning point in the development of football. It provided a framework for the growth and professionalization of the sport, setting the stage for its widespread popularity in the years to come.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Arsenal Stadium (word count: 150)</a:t>
            </a:r>
          </a:p>
        </p:txBody>
      </p:sp>
      <p:sp>
        <p:nvSpPr>
          <p:cNvPr id="3" name="Content Placeholder 2"/>
          <p:cNvSpPr>
            <a:spLocks noGrp="1"/>
          </p:cNvSpPr>
          <p:nvPr>
            <p:ph idx="1"/>
          </p:nvPr>
        </p:nvSpPr>
        <p:spPr/>
        <p:txBody>
          <a:bodyPr/>
          <a:lstStyle/>
          <a:p>
            <a:r>
              <a:t>Arsenal Stadium, also known as the Emirates Stadium, is a prestigious football stadium located in Holloway, London, England. It serves as the home ground for Arsenal Football Club. Here is a detailed overview of its key aspects:</a:t>
            </a:r>
          </a:p>
          <a:p/>
          <a:p>
            <a:r>
              <a:t>1. History and Design: Arsenal Stadium was officially opened on July 22, 2006, after the club relocated from its former home, Highbury Stadium. The stadium was designed by renowned architectural firm HOK Sport, featuring a modern, bowl-shaped design with a capacity of around 60,000 spectators. The exterior design showcases a unique brickwork façade, paying homage to the era of Highbury.</a:t>
            </a:r>
          </a:p>
          <a:p/>
          <a:p>
            <a:r>
              <a:t>2. Facilities: The stadium offers state-of-the-art facilities, including spacious concourses, comfortable seating, and excellent sightlines. It boasts numerous hospitality suites, restaurants, and bars, providing a premium matchday experience for fans. Additionally, the stadium incorporates the Arsenal Museum, displaying the club's rich history and achievements.</a:t>
            </a:r>
          </a:p>
          <a:p/>
          <a:p>
            <a:r>
              <a:t>3. Infrastructure and Technology: Arsenal Stadium is equipped with advanced infrastructure, enabling smooth operations during matches. It features a cutting-edge pitch with undersoil heating, ensuring optimal playing conditions throughout the year. The stadium also incorporates top-class broadcasting facilities, allowing for high-quality coverage of matches.</a:t>
            </a:r>
          </a:p>
          <a:p/>
          <a:p>
            <a:r>
              <a:t>Overall, Arsenal Stadium stands as an iconic landmark in London, providing fans with a superior football experience and serving as a testament to the club's rich history and ambition.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